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75" r:id="rId12"/>
    <p:sldId id="265" r:id="rId13"/>
    <p:sldId id="266" r:id="rId14"/>
    <p:sldId id="267" r:id="rId15"/>
    <p:sldId id="276" r:id="rId16"/>
    <p:sldId id="268" r:id="rId17"/>
    <p:sldId id="277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85460-088C-43F0-A3AD-F7A77550DD48}" v="249" dt="2023-01-12T01:56:43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 Chase" userId="8f1c7b3b-bd49-4507-b0e4-159ff34789e2" providerId="ADAL" clId="{02E6287F-63ED-4925-809B-B1CE495EA4A7}"/>
    <pc:docChg chg="custSel modSld">
      <pc:chgData name="Marsha Chase" userId="8f1c7b3b-bd49-4507-b0e4-159ff34789e2" providerId="ADAL" clId="{02E6287F-63ED-4925-809B-B1CE495EA4A7}" dt="2022-11-29T00:19:17.247" v="90" actId="20577"/>
      <pc:docMkLst>
        <pc:docMk/>
      </pc:docMkLst>
      <pc:sldChg chg="modSp mod">
        <pc:chgData name="Marsha Chase" userId="8f1c7b3b-bd49-4507-b0e4-159ff34789e2" providerId="ADAL" clId="{02E6287F-63ED-4925-809B-B1CE495EA4A7}" dt="2022-11-29T00:19:17.247" v="90" actId="20577"/>
        <pc:sldMkLst>
          <pc:docMk/>
          <pc:sldMk cId="1179563872" sldId="256"/>
        </pc:sldMkLst>
        <pc:spChg chg="mod">
          <ac:chgData name="Marsha Chase" userId="8f1c7b3b-bd49-4507-b0e4-159ff34789e2" providerId="ADAL" clId="{02E6287F-63ED-4925-809B-B1CE495EA4A7}" dt="2022-11-29T00:18:40.115" v="32" actId="20577"/>
          <ac:spMkLst>
            <pc:docMk/>
            <pc:sldMk cId="1179563872" sldId="256"/>
            <ac:spMk id="2" creationId="{51A0C672-85CF-4EC9-BC34-34520625F1A3}"/>
          </ac:spMkLst>
        </pc:spChg>
        <pc:spChg chg="mod">
          <ac:chgData name="Marsha Chase" userId="8f1c7b3b-bd49-4507-b0e4-159ff34789e2" providerId="ADAL" clId="{02E6287F-63ED-4925-809B-B1CE495EA4A7}" dt="2022-11-29T00:19:17.247" v="90" actId="20577"/>
          <ac:spMkLst>
            <pc:docMk/>
            <pc:sldMk cId="1179563872" sldId="256"/>
            <ac:spMk id="3" creationId="{34FA9C80-71F1-4CC1-B07B-EC99F55D629D}"/>
          </ac:spMkLst>
        </pc:spChg>
      </pc:sldChg>
    </pc:docChg>
  </pc:docChgLst>
  <pc:docChgLst>
    <pc:chgData name="Marsha Chase" userId="8f1c7b3b-bd49-4507-b0e4-159ff34789e2" providerId="ADAL" clId="{06885460-088C-43F0-A3AD-F7A77550DD48}"/>
    <pc:docChg chg="undo custSel modSld">
      <pc:chgData name="Marsha Chase" userId="8f1c7b3b-bd49-4507-b0e4-159ff34789e2" providerId="ADAL" clId="{06885460-088C-43F0-A3AD-F7A77550DD48}" dt="2023-01-18T16:53:29.344" v="659" actId="14100"/>
      <pc:docMkLst>
        <pc:docMk/>
      </pc:docMkLst>
      <pc:sldChg chg="modSp mod">
        <pc:chgData name="Marsha Chase" userId="8f1c7b3b-bd49-4507-b0e4-159ff34789e2" providerId="ADAL" clId="{06885460-088C-43F0-A3AD-F7A77550DD48}" dt="2023-01-12T01:14:26.125" v="55" actId="13926"/>
        <pc:sldMkLst>
          <pc:docMk/>
          <pc:sldMk cId="750746666" sldId="257"/>
        </pc:sldMkLst>
        <pc:spChg chg="mod">
          <ac:chgData name="Marsha Chase" userId="8f1c7b3b-bd49-4507-b0e4-159ff34789e2" providerId="ADAL" clId="{06885460-088C-43F0-A3AD-F7A77550DD48}" dt="2023-01-12T01:14:26.125" v="55" actId="13926"/>
          <ac:spMkLst>
            <pc:docMk/>
            <pc:sldMk cId="750746666" sldId="257"/>
            <ac:spMk id="6" creationId="{ACE2F41C-CDDF-47BF-A46B-AB12EA7047DD}"/>
          </ac:spMkLst>
        </pc:spChg>
      </pc:sldChg>
      <pc:sldChg chg="modSp mod">
        <pc:chgData name="Marsha Chase" userId="8f1c7b3b-bd49-4507-b0e4-159ff34789e2" providerId="ADAL" clId="{06885460-088C-43F0-A3AD-F7A77550DD48}" dt="2023-01-12T01:15:22.185" v="59" actId="20577"/>
        <pc:sldMkLst>
          <pc:docMk/>
          <pc:sldMk cId="1530857364" sldId="258"/>
        </pc:sldMkLst>
        <pc:spChg chg="mod">
          <ac:chgData name="Marsha Chase" userId="8f1c7b3b-bd49-4507-b0e4-159ff34789e2" providerId="ADAL" clId="{06885460-088C-43F0-A3AD-F7A77550DD48}" dt="2023-01-12T01:15:22.185" v="59" actId="20577"/>
          <ac:spMkLst>
            <pc:docMk/>
            <pc:sldMk cId="1530857364" sldId="258"/>
            <ac:spMk id="3" creationId="{89BD227C-A249-4DE4-8F1C-566126E25090}"/>
          </ac:spMkLst>
        </pc:spChg>
      </pc:sldChg>
      <pc:sldChg chg="modSp mod">
        <pc:chgData name="Marsha Chase" userId="8f1c7b3b-bd49-4507-b0e4-159ff34789e2" providerId="ADAL" clId="{06885460-088C-43F0-A3AD-F7A77550DD48}" dt="2023-01-12T01:15:28.396" v="63" actId="20577"/>
        <pc:sldMkLst>
          <pc:docMk/>
          <pc:sldMk cId="161211718" sldId="259"/>
        </pc:sldMkLst>
        <pc:spChg chg="mod">
          <ac:chgData name="Marsha Chase" userId="8f1c7b3b-bd49-4507-b0e4-159ff34789e2" providerId="ADAL" clId="{06885460-088C-43F0-A3AD-F7A77550DD48}" dt="2023-01-12T01:15:28.396" v="63" actId="20577"/>
          <ac:spMkLst>
            <pc:docMk/>
            <pc:sldMk cId="161211718" sldId="259"/>
            <ac:spMk id="3" creationId="{A534C6C5-9CB6-42AC-9C80-73A932EA1318}"/>
          </ac:spMkLst>
        </pc:spChg>
      </pc:sldChg>
      <pc:sldChg chg="modSp mod">
        <pc:chgData name="Marsha Chase" userId="8f1c7b3b-bd49-4507-b0e4-159ff34789e2" providerId="ADAL" clId="{06885460-088C-43F0-A3AD-F7A77550DD48}" dt="2023-01-12T01:50:46.777" v="420" actId="20577"/>
        <pc:sldMkLst>
          <pc:docMk/>
          <pc:sldMk cId="3105370456" sldId="260"/>
        </pc:sldMkLst>
        <pc:spChg chg="mod">
          <ac:chgData name="Marsha Chase" userId="8f1c7b3b-bd49-4507-b0e4-159ff34789e2" providerId="ADAL" clId="{06885460-088C-43F0-A3AD-F7A77550DD48}" dt="2023-01-12T01:50:46.777" v="420" actId="20577"/>
          <ac:spMkLst>
            <pc:docMk/>
            <pc:sldMk cId="3105370456" sldId="260"/>
            <ac:spMk id="2" creationId="{F7C1C6B2-341C-4B3E-858D-FBE3524A7D23}"/>
          </ac:spMkLst>
        </pc:spChg>
        <pc:graphicFrameChg chg="mod">
          <ac:chgData name="Marsha Chase" userId="8f1c7b3b-bd49-4507-b0e4-159ff34789e2" providerId="ADAL" clId="{06885460-088C-43F0-A3AD-F7A77550DD48}" dt="2023-01-12T01:50:41.933" v="419" actId="20577"/>
          <ac:graphicFrameMkLst>
            <pc:docMk/>
            <pc:sldMk cId="3105370456" sldId="260"/>
            <ac:graphicFrameMk id="25" creationId="{97CA6F48-9889-48F9-8225-8B8CF32CDF0B}"/>
          </ac:graphicFrameMkLst>
        </pc:graphicFrameChg>
      </pc:sldChg>
      <pc:sldChg chg="modSp mod">
        <pc:chgData name="Marsha Chase" userId="8f1c7b3b-bd49-4507-b0e4-159ff34789e2" providerId="ADAL" clId="{06885460-088C-43F0-A3AD-F7A77550DD48}" dt="2023-01-12T01:52:07.327" v="433" actId="20577"/>
        <pc:sldMkLst>
          <pc:docMk/>
          <pc:sldMk cId="922861156" sldId="261"/>
        </pc:sldMkLst>
        <pc:spChg chg="mod">
          <ac:chgData name="Marsha Chase" userId="8f1c7b3b-bd49-4507-b0e4-159ff34789e2" providerId="ADAL" clId="{06885460-088C-43F0-A3AD-F7A77550DD48}" dt="2023-01-12T01:52:07.327" v="433" actId="20577"/>
          <ac:spMkLst>
            <pc:docMk/>
            <pc:sldMk cId="922861156" sldId="261"/>
            <ac:spMk id="2" creationId="{4B96885C-FFFF-4038-8D89-48882EB94DD8}"/>
          </ac:spMkLst>
        </pc:spChg>
      </pc:sldChg>
      <pc:sldChg chg="modSp mod">
        <pc:chgData name="Marsha Chase" userId="8f1c7b3b-bd49-4507-b0e4-159ff34789e2" providerId="ADAL" clId="{06885460-088C-43F0-A3AD-F7A77550DD48}" dt="2023-01-12T01:52:15.754" v="437" actId="20577"/>
        <pc:sldMkLst>
          <pc:docMk/>
          <pc:sldMk cId="1410237181" sldId="262"/>
        </pc:sldMkLst>
        <pc:spChg chg="mod">
          <ac:chgData name="Marsha Chase" userId="8f1c7b3b-bd49-4507-b0e4-159ff34789e2" providerId="ADAL" clId="{06885460-088C-43F0-A3AD-F7A77550DD48}" dt="2023-01-12T01:52:15.754" v="437" actId="20577"/>
          <ac:spMkLst>
            <pc:docMk/>
            <pc:sldMk cId="1410237181" sldId="262"/>
            <ac:spMk id="3" creationId="{5BC30CA2-7C19-4E4D-936F-229FE8FABA6C}"/>
          </ac:spMkLst>
        </pc:spChg>
      </pc:sldChg>
      <pc:sldChg chg="modSp mod">
        <pc:chgData name="Marsha Chase" userId="8f1c7b3b-bd49-4507-b0e4-159ff34789e2" providerId="ADAL" clId="{06885460-088C-43F0-A3AD-F7A77550DD48}" dt="2023-01-12T01:54:08.548" v="479" actId="255"/>
        <pc:sldMkLst>
          <pc:docMk/>
          <pc:sldMk cId="491685739" sldId="263"/>
        </pc:sldMkLst>
        <pc:spChg chg="mod">
          <ac:chgData name="Marsha Chase" userId="8f1c7b3b-bd49-4507-b0e4-159ff34789e2" providerId="ADAL" clId="{06885460-088C-43F0-A3AD-F7A77550DD48}" dt="2023-01-12T01:54:08.548" v="479" actId="255"/>
          <ac:spMkLst>
            <pc:docMk/>
            <pc:sldMk cId="491685739" sldId="263"/>
            <ac:spMk id="2" creationId="{FBAE1AF4-DE22-4C18-B2B2-9CE7C6B6C55C}"/>
          </ac:spMkLst>
        </pc:spChg>
      </pc:sldChg>
      <pc:sldChg chg="modSp mod">
        <pc:chgData name="Marsha Chase" userId="8f1c7b3b-bd49-4507-b0e4-159ff34789e2" providerId="ADAL" clId="{06885460-088C-43F0-A3AD-F7A77550DD48}" dt="2023-01-12T01:55:17.687" v="482" actId="255"/>
        <pc:sldMkLst>
          <pc:docMk/>
          <pc:sldMk cId="3663736119" sldId="264"/>
        </pc:sldMkLst>
        <pc:spChg chg="mod">
          <ac:chgData name="Marsha Chase" userId="8f1c7b3b-bd49-4507-b0e4-159ff34789e2" providerId="ADAL" clId="{06885460-088C-43F0-A3AD-F7A77550DD48}" dt="2023-01-12T01:55:17.687" v="482" actId="255"/>
          <ac:spMkLst>
            <pc:docMk/>
            <pc:sldMk cId="3663736119" sldId="264"/>
            <ac:spMk id="2" creationId="{F42353A9-43F7-4043-AADB-3899E51ED5FC}"/>
          </ac:spMkLst>
        </pc:spChg>
      </pc:sldChg>
      <pc:sldChg chg="modSp mod">
        <pc:chgData name="Marsha Chase" userId="8f1c7b3b-bd49-4507-b0e4-159ff34789e2" providerId="ADAL" clId="{06885460-088C-43F0-A3AD-F7A77550DD48}" dt="2023-01-12T01:56:43.786" v="494" actId="20577"/>
        <pc:sldMkLst>
          <pc:docMk/>
          <pc:sldMk cId="3392404685" sldId="265"/>
        </pc:sldMkLst>
        <pc:spChg chg="mod">
          <ac:chgData name="Marsha Chase" userId="8f1c7b3b-bd49-4507-b0e4-159ff34789e2" providerId="ADAL" clId="{06885460-088C-43F0-A3AD-F7A77550DD48}" dt="2023-01-12T01:56:26.726" v="483" actId="255"/>
          <ac:spMkLst>
            <pc:docMk/>
            <pc:sldMk cId="3392404685" sldId="265"/>
            <ac:spMk id="2" creationId="{4BAA177D-DF87-430E-A87D-D27353E9ACE7}"/>
          </ac:spMkLst>
        </pc:spChg>
        <pc:graphicFrameChg chg="mod">
          <ac:chgData name="Marsha Chase" userId="8f1c7b3b-bd49-4507-b0e4-159ff34789e2" providerId="ADAL" clId="{06885460-088C-43F0-A3AD-F7A77550DD48}" dt="2023-01-12T01:56:43.786" v="494" actId="20577"/>
          <ac:graphicFrameMkLst>
            <pc:docMk/>
            <pc:sldMk cId="3392404685" sldId="265"/>
            <ac:graphicFrameMk id="15" creationId="{6E22D978-F686-4757-A569-BC5001DA912C}"/>
          </ac:graphicFrameMkLst>
        </pc:graphicFrameChg>
      </pc:sldChg>
      <pc:sldChg chg="modSp mod">
        <pc:chgData name="Marsha Chase" userId="8f1c7b3b-bd49-4507-b0e4-159ff34789e2" providerId="ADAL" clId="{06885460-088C-43F0-A3AD-F7A77550DD48}" dt="2023-01-12T01:59:57.582" v="551" actId="20577"/>
        <pc:sldMkLst>
          <pc:docMk/>
          <pc:sldMk cId="4270484926" sldId="266"/>
        </pc:sldMkLst>
        <pc:spChg chg="mod">
          <ac:chgData name="Marsha Chase" userId="8f1c7b3b-bd49-4507-b0e4-159ff34789e2" providerId="ADAL" clId="{06885460-088C-43F0-A3AD-F7A77550DD48}" dt="2023-01-12T01:59:57.582" v="551" actId="20577"/>
          <ac:spMkLst>
            <pc:docMk/>
            <pc:sldMk cId="4270484926" sldId="266"/>
            <ac:spMk id="3" creationId="{A7B609CF-87F8-413B-BDF4-5E2D76BBFF62}"/>
          </ac:spMkLst>
        </pc:spChg>
      </pc:sldChg>
      <pc:sldChg chg="modSp mod">
        <pc:chgData name="Marsha Chase" userId="8f1c7b3b-bd49-4507-b0e4-159ff34789e2" providerId="ADAL" clId="{06885460-088C-43F0-A3AD-F7A77550DD48}" dt="2023-01-18T16:53:29.344" v="659" actId="14100"/>
        <pc:sldMkLst>
          <pc:docMk/>
          <pc:sldMk cId="1558657460" sldId="267"/>
        </pc:sldMkLst>
        <pc:picChg chg="mod">
          <ac:chgData name="Marsha Chase" userId="8f1c7b3b-bd49-4507-b0e4-159ff34789e2" providerId="ADAL" clId="{06885460-088C-43F0-A3AD-F7A77550DD48}" dt="2023-01-18T16:53:29.344" v="659" actId="14100"/>
          <ac:picMkLst>
            <pc:docMk/>
            <pc:sldMk cId="1558657460" sldId="267"/>
            <ac:picMk id="6" creationId="{5FDDB57A-373C-4A82-A67F-11E50AC81CDC}"/>
          </ac:picMkLst>
        </pc:picChg>
      </pc:sldChg>
      <pc:sldChg chg="modSp mod">
        <pc:chgData name="Marsha Chase" userId="8f1c7b3b-bd49-4507-b0e4-159ff34789e2" providerId="ADAL" clId="{06885460-088C-43F0-A3AD-F7A77550DD48}" dt="2023-01-12T02:02:32.333" v="559" actId="20577"/>
        <pc:sldMkLst>
          <pc:docMk/>
          <pc:sldMk cId="3340537662" sldId="268"/>
        </pc:sldMkLst>
        <pc:spChg chg="mod">
          <ac:chgData name="Marsha Chase" userId="8f1c7b3b-bd49-4507-b0e4-159ff34789e2" providerId="ADAL" clId="{06885460-088C-43F0-A3AD-F7A77550DD48}" dt="2023-01-12T02:01:52.597" v="553" actId="255"/>
          <ac:spMkLst>
            <pc:docMk/>
            <pc:sldMk cId="3340537662" sldId="268"/>
            <ac:spMk id="2" creationId="{20EA935B-BCE9-40A4-B7C9-81ED5A5EC8FF}"/>
          </ac:spMkLst>
        </pc:spChg>
        <pc:spChg chg="mod">
          <ac:chgData name="Marsha Chase" userId="8f1c7b3b-bd49-4507-b0e4-159ff34789e2" providerId="ADAL" clId="{06885460-088C-43F0-A3AD-F7A77550DD48}" dt="2023-01-12T02:02:32.333" v="559" actId="20577"/>
          <ac:spMkLst>
            <pc:docMk/>
            <pc:sldMk cId="3340537662" sldId="268"/>
            <ac:spMk id="3" creationId="{11E0E34C-4886-46D3-B744-C18D5646B4F8}"/>
          </ac:spMkLst>
        </pc:spChg>
      </pc:sldChg>
      <pc:sldChg chg="modSp mod">
        <pc:chgData name="Marsha Chase" userId="8f1c7b3b-bd49-4507-b0e4-159ff34789e2" providerId="ADAL" clId="{06885460-088C-43F0-A3AD-F7A77550DD48}" dt="2023-01-12T02:05:09.493" v="627" actId="20577"/>
        <pc:sldMkLst>
          <pc:docMk/>
          <pc:sldMk cId="2376865042" sldId="269"/>
        </pc:sldMkLst>
        <pc:spChg chg="mod">
          <ac:chgData name="Marsha Chase" userId="8f1c7b3b-bd49-4507-b0e4-159ff34789e2" providerId="ADAL" clId="{06885460-088C-43F0-A3AD-F7A77550DD48}" dt="2023-01-12T02:04:18.213" v="561" actId="255"/>
          <ac:spMkLst>
            <pc:docMk/>
            <pc:sldMk cId="2376865042" sldId="269"/>
            <ac:spMk id="2" creationId="{8A078F24-223E-4B4B-9736-DB56735B2F1E}"/>
          </ac:spMkLst>
        </pc:spChg>
        <pc:spChg chg="mod">
          <ac:chgData name="Marsha Chase" userId="8f1c7b3b-bd49-4507-b0e4-159ff34789e2" providerId="ADAL" clId="{06885460-088C-43F0-A3AD-F7A77550DD48}" dt="2023-01-12T02:05:09.493" v="627" actId="20577"/>
          <ac:spMkLst>
            <pc:docMk/>
            <pc:sldMk cId="2376865042" sldId="269"/>
            <ac:spMk id="3" creationId="{A8F0D362-686A-4AD5-873C-A39E9C9B0835}"/>
          </ac:spMkLst>
        </pc:spChg>
      </pc:sldChg>
      <pc:sldChg chg="modSp mod">
        <pc:chgData name="Marsha Chase" userId="8f1c7b3b-bd49-4507-b0e4-159ff34789e2" providerId="ADAL" clId="{06885460-088C-43F0-A3AD-F7A77550DD48}" dt="2023-01-12T02:06:16.982" v="655" actId="20577"/>
        <pc:sldMkLst>
          <pc:docMk/>
          <pc:sldMk cId="3595572547" sldId="270"/>
        </pc:sldMkLst>
        <pc:spChg chg="mod">
          <ac:chgData name="Marsha Chase" userId="8f1c7b3b-bd49-4507-b0e4-159ff34789e2" providerId="ADAL" clId="{06885460-088C-43F0-A3AD-F7A77550DD48}" dt="2023-01-12T02:05:27.131" v="628" actId="255"/>
          <ac:spMkLst>
            <pc:docMk/>
            <pc:sldMk cId="3595572547" sldId="270"/>
            <ac:spMk id="2" creationId="{49A40517-CCA9-4D0C-A2E7-484B95C96174}"/>
          </ac:spMkLst>
        </pc:spChg>
        <pc:spChg chg="mod">
          <ac:chgData name="Marsha Chase" userId="8f1c7b3b-bd49-4507-b0e4-159ff34789e2" providerId="ADAL" clId="{06885460-088C-43F0-A3AD-F7A77550DD48}" dt="2023-01-12T02:06:16.982" v="655" actId="20577"/>
          <ac:spMkLst>
            <pc:docMk/>
            <pc:sldMk cId="3595572547" sldId="270"/>
            <ac:spMk id="3" creationId="{C115F631-6C19-4E2B-9D97-24355203BF12}"/>
          </ac:spMkLst>
        </pc:spChg>
      </pc:sldChg>
      <pc:sldChg chg="modSp mod">
        <pc:chgData name="Marsha Chase" userId="8f1c7b3b-bd49-4507-b0e4-159ff34789e2" providerId="ADAL" clId="{06885460-088C-43F0-A3AD-F7A77550DD48}" dt="2023-01-12T01:43:38.613" v="285" actId="20577"/>
        <pc:sldMkLst>
          <pc:docMk/>
          <pc:sldMk cId="3464960465" sldId="273"/>
        </pc:sldMkLst>
        <pc:spChg chg="mod">
          <ac:chgData name="Marsha Chase" userId="8f1c7b3b-bd49-4507-b0e4-159ff34789e2" providerId="ADAL" clId="{06885460-088C-43F0-A3AD-F7A77550DD48}" dt="2023-01-12T01:43:38.613" v="285" actId="20577"/>
          <ac:spMkLst>
            <pc:docMk/>
            <pc:sldMk cId="3464960465" sldId="273"/>
            <ac:spMk id="3" creationId="{AF5CF24C-73F1-4020-AE93-1E001B0ECD70}"/>
          </ac:spMkLst>
        </pc:spChg>
      </pc:sldChg>
      <pc:sldChg chg="modSp mod">
        <pc:chgData name="Marsha Chase" userId="8f1c7b3b-bd49-4507-b0e4-159ff34789e2" providerId="ADAL" clId="{06885460-088C-43F0-A3AD-F7A77550DD48}" dt="2023-01-12T01:49:19.015" v="392" actId="255"/>
        <pc:sldMkLst>
          <pc:docMk/>
          <pc:sldMk cId="451001094" sldId="274"/>
        </pc:sldMkLst>
        <pc:spChg chg="mod">
          <ac:chgData name="Marsha Chase" userId="8f1c7b3b-bd49-4507-b0e4-159ff34789e2" providerId="ADAL" clId="{06885460-088C-43F0-A3AD-F7A77550DD48}" dt="2023-01-12T01:49:19.015" v="392" actId="255"/>
          <ac:spMkLst>
            <pc:docMk/>
            <pc:sldMk cId="451001094" sldId="274"/>
            <ac:spMk id="2" creationId="{11742E31-B71D-4B24-AF72-388FFAAE53D8}"/>
          </ac:spMkLst>
        </pc:spChg>
      </pc:sldChg>
      <pc:sldChg chg="modSp mod">
        <pc:chgData name="Marsha Chase" userId="8f1c7b3b-bd49-4507-b0e4-159ff34789e2" providerId="ADAL" clId="{06885460-088C-43F0-A3AD-F7A77550DD48}" dt="2023-01-12T02:01:40.032" v="552" actId="255"/>
        <pc:sldMkLst>
          <pc:docMk/>
          <pc:sldMk cId="3326436863" sldId="276"/>
        </pc:sldMkLst>
        <pc:spChg chg="mod">
          <ac:chgData name="Marsha Chase" userId="8f1c7b3b-bd49-4507-b0e4-159ff34789e2" providerId="ADAL" clId="{06885460-088C-43F0-A3AD-F7A77550DD48}" dt="2023-01-12T02:01:40.032" v="552" actId="255"/>
          <ac:spMkLst>
            <pc:docMk/>
            <pc:sldMk cId="3326436863" sldId="276"/>
            <ac:spMk id="2" creationId="{70DFA894-A756-4962-8D55-F117AB8A4D96}"/>
          </ac:spMkLst>
        </pc:spChg>
      </pc:sldChg>
      <pc:sldChg chg="modSp mod">
        <pc:chgData name="Marsha Chase" userId="8f1c7b3b-bd49-4507-b0e4-159ff34789e2" providerId="ADAL" clId="{06885460-088C-43F0-A3AD-F7A77550DD48}" dt="2023-01-12T02:02:53.931" v="560" actId="255"/>
        <pc:sldMkLst>
          <pc:docMk/>
          <pc:sldMk cId="555433785" sldId="277"/>
        </pc:sldMkLst>
        <pc:spChg chg="mod">
          <ac:chgData name="Marsha Chase" userId="8f1c7b3b-bd49-4507-b0e4-159ff34789e2" providerId="ADAL" clId="{06885460-088C-43F0-A3AD-F7A77550DD48}" dt="2023-01-12T02:02:53.931" v="560" actId="255"/>
          <ac:spMkLst>
            <pc:docMk/>
            <pc:sldMk cId="555433785" sldId="277"/>
            <ac:spMk id="2" creationId="{4B2A5E85-7DA5-42C0-A73A-EDBE9261CD8A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FEC8F-6128-4A63-8034-C0FC03B67F7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B41C4B-36B4-49C1-AE08-2A8F5A1C800F}">
      <dgm:prSet/>
      <dgm:spPr/>
      <dgm:t>
        <a:bodyPr/>
        <a:lstStyle/>
        <a:p>
          <a:r>
            <a:rPr lang="en-US" dirty="0"/>
            <a:t>Secure – Person’s feelings are accepted and valued by the partner/caregiver</a:t>
          </a:r>
        </a:p>
      </dgm:t>
    </dgm:pt>
    <dgm:pt modelId="{BB48602D-EF24-41D0-B00B-4C325A5A7258}" type="parTrans" cxnId="{891B584B-E2A4-479B-A750-782B8353F3DC}">
      <dgm:prSet/>
      <dgm:spPr/>
      <dgm:t>
        <a:bodyPr/>
        <a:lstStyle/>
        <a:p>
          <a:endParaRPr lang="en-US"/>
        </a:p>
      </dgm:t>
    </dgm:pt>
    <dgm:pt modelId="{67548339-1C54-43E5-B11C-EE6B743F699F}" type="sibTrans" cxnId="{891B584B-E2A4-479B-A750-782B8353F3DC}">
      <dgm:prSet/>
      <dgm:spPr/>
      <dgm:t>
        <a:bodyPr/>
        <a:lstStyle/>
        <a:p>
          <a:endParaRPr lang="en-US"/>
        </a:p>
      </dgm:t>
    </dgm:pt>
    <dgm:pt modelId="{5DFBA6A3-2F9E-4513-B4A6-64FE7FBB1F23}">
      <dgm:prSet/>
      <dgm:spPr/>
      <dgm:t>
        <a:bodyPr/>
        <a:lstStyle/>
        <a:p>
          <a:r>
            <a:rPr lang="en-US" dirty="0"/>
            <a:t>Insecure/Avoidant – Person’s feelings are not accepted. Values are for there to be independence and exploration. </a:t>
          </a:r>
        </a:p>
      </dgm:t>
    </dgm:pt>
    <dgm:pt modelId="{33662EB7-12BD-4A0A-8141-C7513482F646}" type="parTrans" cxnId="{BEA7713C-F7C2-40B8-981D-E6B222EC63E1}">
      <dgm:prSet/>
      <dgm:spPr/>
      <dgm:t>
        <a:bodyPr/>
        <a:lstStyle/>
        <a:p>
          <a:endParaRPr lang="en-US"/>
        </a:p>
      </dgm:t>
    </dgm:pt>
    <dgm:pt modelId="{337982C5-051C-4759-92F1-D224EC1ACF83}" type="sibTrans" cxnId="{BEA7713C-F7C2-40B8-981D-E6B222EC63E1}">
      <dgm:prSet/>
      <dgm:spPr/>
      <dgm:t>
        <a:bodyPr/>
        <a:lstStyle/>
        <a:p>
          <a:endParaRPr lang="en-US"/>
        </a:p>
      </dgm:t>
    </dgm:pt>
    <dgm:pt modelId="{BCE6C6F2-5C85-4749-8C85-ADA54B109EC6}">
      <dgm:prSet/>
      <dgm:spPr/>
      <dgm:t>
        <a:bodyPr/>
        <a:lstStyle/>
        <a:p>
          <a:r>
            <a:rPr lang="en-US" dirty="0"/>
            <a:t>Insecure/Resistant or Anxious (Simpson &amp; </a:t>
          </a:r>
          <a:r>
            <a:rPr lang="en-US" dirty="0" err="1"/>
            <a:t>Rholes</a:t>
          </a:r>
          <a:r>
            <a:rPr lang="en-US" dirty="0"/>
            <a:t>, 2017) – Person is over-focused on the relationship</a:t>
          </a:r>
        </a:p>
      </dgm:t>
    </dgm:pt>
    <dgm:pt modelId="{CA266782-679A-436B-BBA7-8593C61E3225}" type="parTrans" cxnId="{86A2B5F3-861D-4AEC-B387-58A724421C77}">
      <dgm:prSet/>
      <dgm:spPr/>
      <dgm:t>
        <a:bodyPr/>
        <a:lstStyle/>
        <a:p>
          <a:endParaRPr lang="en-US"/>
        </a:p>
      </dgm:t>
    </dgm:pt>
    <dgm:pt modelId="{6F4F9C0C-6BF9-45A1-9410-26E0EB9F377B}" type="sibTrans" cxnId="{86A2B5F3-861D-4AEC-B387-58A724421C77}">
      <dgm:prSet/>
      <dgm:spPr/>
      <dgm:t>
        <a:bodyPr/>
        <a:lstStyle/>
        <a:p>
          <a:endParaRPr lang="en-US"/>
        </a:p>
      </dgm:t>
    </dgm:pt>
    <dgm:pt modelId="{07D77EA4-2300-493F-9FC5-AF7B2201BF28}">
      <dgm:prSet/>
      <dgm:spPr/>
      <dgm:t>
        <a:bodyPr/>
        <a:lstStyle/>
        <a:p>
          <a:r>
            <a:rPr lang="en-US" dirty="0"/>
            <a:t>Disorganized – Partner/Caregiver should be a source of comfort but instead is a source of fear. </a:t>
          </a:r>
        </a:p>
      </dgm:t>
    </dgm:pt>
    <dgm:pt modelId="{221E4876-A556-420A-A8E9-E2687108A474}" type="parTrans" cxnId="{0A28A0DA-8ED4-4BE4-A64E-D39D70EBED04}">
      <dgm:prSet/>
      <dgm:spPr/>
      <dgm:t>
        <a:bodyPr/>
        <a:lstStyle/>
        <a:p>
          <a:endParaRPr lang="en-US"/>
        </a:p>
      </dgm:t>
    </dgm:pt>
    <dgm:pt modelId="{8CBBB4F0-EE1B-4204-85B7-A0871F6C1CB5}" type="sibTrans" cxnId="{0A28A0DA-8ED4-4BE4-A64E-D39D70EBED04}">
      <dgm:prSet/>
      <dgm:spPr/>
      <dgm:t>
        <a:bodyPr/>
        <a:lstStyle/>
        <a:p>
          <a:endParaRPr lang="en-US"/>
        </a:p>
      </dgm:t>
    </dgm:pt>
    <dgm:pt modelId="{979BC7B2-D03A-45B5-98C3-0CD98B79BF4D}" type="pres">
      <dgm:prSet presAssocID="{528FEC8F-6128-4A63-8034-C0FC03B67F7A}" presName="linear" presStyleCnt="0">
        <dgm:presLayoutVars>
          <dgm:animLvl val="lvl"/>
          <dgm:resizeHandles val="exact"/>
        </dgm:presLayoutVars>
      </dgm:prSet>
      <dgm:spPr/>
    </dgm:pt>
    <dgm:pt modelId="{3B95327E-B5A4-43EF-B6AB-06BC6EEE5BB2}" type="pres">
      <dgm:prSet presAssocID="{93B41C4B-36B4-49C1-AE08-2A8F5A1C80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98EE06C-02EA-4EFC-B2A5-72F51E10BB8C}" type="pres">
      <dgm:prSet presAssocID="{67548339-1C54-43E5-B11C-EE6B743F699F}" presName="spacer" presStyleCnt="0"/>
      <dgm:spPr/>
    </dgm:pt>
    <dgm:pt modelId="{78B8ADAB-4F68-4798-A120-519DFE088C9A}" type="pres">
      <dgm:prSet presAssocID="{5DFBA6A3-2F9E-4513-B4A6-64FE7FBB1F2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039E8AE-F207-43DC-94C2-0B237B9DF2CF}" type="pres">
      <dgm:prSet presAssocID="{337982C5-051C-4759-92F1-D224EC1ACF83}" presName="spacer" presStyleCnt="0"/>
      <dgm:spPr/>
    </dgm:pt>
    <dgm:pt modelId="{5C712633-EF88-445F-B490-3C2895F48E4B}" type="pres">
      <dgm:prSet presAssocID="{BCE6C6F2-5C85-4749-8C85-ADA54B109EC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C7E1F5F-0CEE-491C-8EA1-B76033068C8F}" type="pres">
      <dgm:prSet presAssocID="{6F4F9C0C-6BF9-45A1-9410-26E0EB9F377B}" presName="spacer" presStyleCnt="0"/>
      <dgm:spPr/>
    </dgm:pt>
    <dgm:pt modelId="{2B17888A-E912-46C2-915D-A56BD6898F6C}" type="pres">
      <dgm:prSet presAssocID="{07D77EA4-2300-493F-9FC5-AF7B2201BF2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0753E10-0D03-4931-A36C-F065FE9E8957}" type="presOf" srcId="{5DFBA6A3-2F9E-4513-B4A6-64FE7FBB1F23}" destId="{78B8ADAB-4F68-4798-A120-519DFE088C9A}" srcOrd="0" destOrd="0" presId="urn:microsoft.com/office/officeart/2005/8/layout/vList2"/>
    <dgm:cxn modelId="{BEA7713C-F7C2-40B8-981D-E6B222EC63E1}" srcId="{528FEC8F-6128-4A63-8034-C0FC03B67F7A}" destId="{5DFBA6A3-2F9E-4513-B4A6-64FE7FBB1F23}" srcOrd="1" destOrd="0" parTransId="{33662EB7-12BD-4A0A-8141-C7513482F646}" sibTransId="{337982C5-051C-4759-92F1-D224EC1ACF83}"/>
    <dgm:cxn modelId="{891B584B-E2A4-479B-A750-782B8353F3DC}" srcId="{528FEC8F-6128-4A63-8034-C0FC03B67F7A}" destId="{93B41C4B-36B4-49C1-AE08-2A8F5A1C800F}" srcOrd="0" destOrd="0" parTransId="{BB48602D-EF24-41D0-B00B-4C325A5A7258}" sibTransId="{67548339-1C54-43E5-B11C-EE6B743F699F}"/>
    <dgm:cxn modelId="{BFD1E386-0220-41F7-8A29-6472DC21BE66}" type="presOf" srcId="{528FEC8F-6128-4A63-8034-C0FC03B67F7A}" destId="{979BC7B2-D03A-45B5-98C3-0CD98B79BF4D}" srcOrd="0" destOrd="0" presId="urn:microsoft.com/office/officeart/2005/8/layout/vList2"/>
    <dgm:cxn modelId="{8F539692-59F4-4724-A50C-D8F70EB9BED4}" type="presOf" srcId="{93B41C4B-36B4-49C1-AE08-2A8F5A1C800F}" destId="{3B95327E-B5A4-43EF-B6AB-06BC6EEE5BB2}" srcOrd="0" destOrd="0" presId="urn:microsoft.com/office/officeart/2005/8/layout/vList2"/>
    <dgm:cxn modelId="{667365C5-EA4C-43FF-8439-6201BC2433B6}" type="presOf" srcId="{07D77EA4-2300-493F-9FC5-AF7B2201BF28}" destId="{2B17888A-E912-46C2-915D-A56BD6898F6C}" srcOrd="0" destOrd="0" presId="urn:microsoft.com/office/officeart/2005/8/layout/vList2"/>
    <dgm:cxn modelId="{0A28A0DA-8ED4-4BE4-A64E-D39D70EBED04}" srcId="{528FEC8F-6128-4A63-8034-C0FC03B67F7A}" destId="{07D77EA4-2300-493F-9FC5-AF7B2201BF28}" srcOrd="3" destOrd="0" parTransId="{221E4876-A556-420A-A8E9-E2687108A474}" sibTransId="{8CBBB4F0-EE1B-4204-85B7-A0871F6C1CB5}"/>
    <dgm:cxn modelId="{86A2B5F3-861D-4AEC-B387-58A724421C77}" srcId="{528FEC8F-6128-4A63-8034-C0FC03B67F7A}" destId="{BCE6C6F2-5C85-4749-8C85-ADA54B109EC6}" srcOrd="2" destOrd="0" parTransId="{CA266782-679A-436B-BBA7-8593C61E3225}" sibTransId="{6F4F9C0C-6BF9-45A1-9410-26E0EB9F377B}"/>
    <dgm:cxn modelId="{2069AEF5-E7CE-4D3B-85AD-CB073B958E37}" type="presOf" srcId="{BCE6C6F2-5C85-4749-8C85-ADA54B109EC6}" destId="{5C712633-EF88-445F-B490-3C2895F48E4B}" srcOrd="0" destOrd="0" presId="urn:microsoft.com/office/officeart/2005/8/layout/vList2"/>
    <dgm:cxn modelId="{BCC558F6-B744-42E8-88F0-C032D0C892B8}" type="presParOf" srcId="{979BC7B2-D03A-45B5-98C3-0CD98B79BF4D}" destId="{3B95327E-B5A4-43EF-B6AB-06BC6EEE5BB2}" srcOrd="0" destOrd="0" presId="urn:microsoft.com/office/officeart/2005/8/layout/vList2"/>
    <dgm:cxn modelId="{B0B4BCBC-BC4C-4EF0-8DC1-EBE1212C3B54}" type="presParOf" srcId="{979BC7B2-D03A-45B5-98C3-0CD98B79BF4D}" destId="{798EE06C-02EA-4EFC-B2A5-72F51E10BB8C}" srcOrd="1" destOrd="0" presId="urn:microsoft.com/office/officeart/2005/8/layout/vList2"/>
    <dgm:cxn modelId="{E806706E-DC73-4173-A92C-9503C36F651D}" type="presParOf" srcId="{979BC7B2-D03A-45B5-98C3-0CD98B79BF4D}" destId="{78B8ADAB-4F68-4798-A120-519DFE088C9A}" srcOrd="2" destOrd="0" presId="urn:microsoft.com/office/officeart/2005/8/layout/vList2"/>
    <dgm:cxn modelId="{676ECBF7-E899-4298-9287-FC0C5BD67B3B}" type="presParOf" srcId="{979BC7B2-D03A-45B5-98C3-0CD98B79BF4D}" destId="{D039E8AE-F207-43DC-94C2-0B237B9DF2CF}" srcOrd="3" destOrd="0" presId="urn:microsoft.com/office/officeart/2005/8/layout/vList2"/>
    <dgm:cxn modelId="{F1DEB59F-5765-41B9-A960-1D7628598579}" type="presParOf" srcId="{979BC7B2-D03A-45B5-98C3-0CD98B79BF4D}" destId="{5C712633-EF88-445F-B490-3C2895F48E4B}" srcOrd="4" destOrd="0" presId="urn:microsoft.com/office/officeart/2005/8/layout/vList2"/>
    <dgm:cxn modelId="{11AFB88A-F138-440C-906D-1A232D6C2C5D}" type="presParOf" srcId="{979BC7B2-D03A-45B5-98C3-0CD98B79BF4D}" destId="{9C7E1F5F-0CEE-491C-8EA1-B76033068C8F}" srcOrd="5" destOrd="0" presId="urn:microsoft.com/office/officeart/2005/8/layout/vList2"/>
    <dgm:cxn modelId="{A1431706-53B9-41D0-8C60-A66439BE76F3}" type="presParOf" srcId="{979BC7B2-D03A-45B5-98C3-0CD98B79BF4D}" destId="{2B17888A-E912-46C2-915D-A56BD6898F6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CA6EA-380B-49FF-83C0-31B40214741F}" type="doc">
      <dgm:prSet loTypeId="urn:microsoft.com/office/officeart/2005/8/layout/cycle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E538F8-EE6C-4995-A219-D92BCC3EB4E3}">
      <dgm:prSet custT="1"/>
      <dgm:spPr/>
      <dgm:t>
        <a:bodyPr/>
        <a:lstStyle/>
        <a:p>
          <a:r>
            <a:rPr lang="en-US" sz="2000" dirty="0"/>
            <a:t>Cognitive</a:t>
          </a:r>
          <a:r>
            <a:rPr lang="en-US" sz="1500" dirty="0"/>
            <a:t> – Changes occur in the structure of the brain. Intrusive thoughts, nightmares, recurrent memories, and flashbacks.</a:t>
          </a:r>
        </a:p>
      </dgm:t>
    </dgm:pt>
    <dgm:pt modelId="{CD16F8E5-5127-4EB7-BBA0-CEE6CB2ECD1F}" type="parTrans" cxnId="{107FC011-9453-4A7C-95D0-924B22C981CF}">
      <dgm:prSet/>
      <dgm:spPr/>
      <dgm:t>
        <a:bodyPr/>
        <a:lstStyle/>
        <a:p>
          <a:endParaRPr lang="en-US"/>
        </a:p>
      </dgm:t>
    </dgm:pt>
    <dgm:pt modelId="{5A2F0EC0-B2AA-4735-AAB6-A68AB79AA1E8}" type="sibTrans" cxnId="{107FC011-9453-4A7C-95D0-924B22C981CF}">
      <dgm:prSet/>
      <dgm:spPr/>
      <dgm:t>
        <a:bodyPr/>
        <a:lstStyle/>
        <a:p>
          <a:endParaRPr lang="en-US"/>
        </a:p>
      </dgm:t>
    </dgm:pt>
    <dgm:pt modelId="{2C005203-043A-430F-BD44-79DBAB4A9641}">
      <dgm:prSet custT="1"/>
      <dgm:spPr/>
      <dgm:t>
        <a:bodyPr/>
        <a:lstStyle/>
        <a:p>
          <a:r>
            <a:rPr lang="en-US" sz="2000" dirty="0"/>
            <a:t>Behavioral</a:t>
          </a:r>
          <a:r>
            <a:rPr lang="en-US" sz="1500" dirty="0"/>
            <a:t> – Avoidance of thoughts, memories, feelings, or talking about the event. Verbal or physical aggression towards others or self, truancy from school, family conflict, drug and/or alcohol use, sexualized behavior or abuse towards others. </a:t>
          </a:r>
        </a:p>
      </dgm:t>
    </dgm:pt>
    <dgm:pt modelId="{389C54A0-5A4B-43E2-9102-32C9825FC200}" type="parTrans" cxnId="{3501C47C-EE4E-4C59-B389-5821E96E5DFB}">
      <dgm:prSet/>
      <dgm:spPr/>
      <dgm:t>
        <a:bodyPr/>
        <a:lstStyle/>
        <a:p>
          <a:endParaRPr lang="en-US"/>
        </a:p>
      </dgm:t>
    </dgm:pt>
    <dgm:pt modelId="{F086C89B-3577-4E6E-8B57-655D878BE7E1}" type="sibTrans" cxnId="{3501C47C-EE4E-4C59-B389-5821E96E5DFB}">
      <dgm:prSet/>
      <dgm:spPr/>
      <dgm:t>
        <a:bodyPr/>
        <a:lstStyle/>
        <a:p>
          <a:endParaRPr lang="en-US"/>
        </a:p>
      </dgm:t>
    </dgm:pt>
    <dgm:pt modelId="{9C5949BA-EE08-409F-9FAF-067A57E1E953}">
      <dgm:prSet custT="1"/>
      <dgm:spPr/>
      <dgm:t>
        <a:bodyPr/>
        <a:lstStyle/>
        <a:p>
          <a:r>
            <a:rPr lang="en-US" sz="2000" dirty="0"/>
            <a:t>Affective </a:t>
          </a:r>
          <a:r>
            <a:rPr lang="en-US" sz="1500" dirty="0"/>
            <a:t>– Sadness, fear, anxiety, or anger. There may be moodiness or difficulty in regulating emotions. These feelings can lead to self-harm, suicidal thoughts and even successful suicidal attempt. </a:t>
          </a:r>
        </a:p>
      </dgm:t>
    </dgm:pt>
    <dgm:pt modelId="{2118DEF1-A389-40E0-9BEF-0EA6F62FB098}" type="parTrans" cxnId="{3935EB3F-BFCB-49AA-ACD3-025824D20D69}">
      <dgm:prSet/>
      <dgm:spPr/>
      <dgm:t>
        <a:bodyPr/>
        <a:lstStyle/>
        <a:p>
          <a:endParaRPr lang="en-US"/>
        </a:p>
      </dgm:t>
    </dgm:pt>
    <dgm:pt modelId="{369B9DEB-938E-41E0-806D-E53680180DB9}" type="sibTrans" cxnId="{3935EB3F-BFCB-49AA-ACD3-025824D20D69}">
      <dgm:prSet/>
      <dgm:spPr/>
      <dgm:t>
        <a:bodyPr/>
        <a:lstStyle/>
        <a:p>
          <a:endParaRPr lang="en-US"/>
        </a:p>
      </dgm:t>
    </dgm:pt>
    <dgm:pt modelId="{B7DA0856-01EE-4D1D-B6C0-52F8B910B38A}" type="pres">
      <dgm:prSet presAssocID="{0E9CA6EA-380B-49FF-83C0-31B40214741F}" presName="cycle" presStyleCnt="0">
        <dgm:presLayoutVars>
          <dgm:dir/>
          <dgm:resizeHandles val="exact"/>
        </dgm:presLayoutVars>
      </dgm:prSet>
      <dgm:spPr/>
    </dgm:pt>
    <dgm:pt modelId="{949D266D-4BB0-420D-A69E-3BDAEEF503A4}" type="pres">
      <dgm:prSet presAssocID="{BCE538F8-EE6C-4995-A219-D92BCC3EB4E3}" presName="node" presStyleLbl="node1" presStyleIdx="0" presStyleCnt="3" custScaleX="119416" custScaleY="140190">
        <dgm:presLayoutVars>
          <dgm:bulletEnabled val="1"/>
        </dgm:presLayoutVars>
      </dgm:prSet>
      <dgm:spPr/>
    </dgm:pt>
    <dgm:pt modelId="{13E28A06-7A8E-4B20-8244-37D0B36534AE}" type="pres">
      <dgm:prSet presAssocID="{BCE538F8-EE6C-4995-A219-D92BCC3EB4E3}" presName="spNode" presStyleCnt="0"/>
      <dgm:spPr/>
    </dgm:pt>
    <dgm:pt modelId="{91F2F48F-6994-4E4C-A2BB-134BEC8F6AAC}" type="pres">
      <dgm:prSet presAssocID="{5A2F0EC0-B2AA-4735-AAB6-A68AB79AA1E8}" presName="sibTrans" presStyleLbl="sibTrans1D1" presStyleIdx="0" presStyleCnt="3"/>
      <dgm:spPr/>
    </dgm:pt>
    <dgm:pt modelId="{5DCC30F3-876B-4ADA-AEED-A0213AAC7595}" type="pres">
      <dgm:prSet presAssocID="{2C005203-043A-430F-BD44-79DBAB4A9641}" presName="node" presStyleLbl="node1" presStyleIdx="1" presStyleCnt="3" custScaleX="115377" custScaleY="138944">
        <dgm:presLayoutVars>
          <dgm:bulletEnabled val="1"/>
        </dgm:presLayoutVars>
      </dgm:prSet>
      <dgm:spPr/>
    </dgm:pt>
    <dgm:pt modelId="{C82634B2-D538-412F-A6D0-88D2DFE5AE59}" type="pres">
      <dgm:prSet presAssocID="{2C005203-043A-430F-BD44-79DBAB4A9641}" presName="spNode" presStyleCnt="0"/>
      <dgm:spPr/>
    </dgm:pt>
    <dgm:pt modelId="{6C06AAA2-BC89-48B3-9BEA-12037EDA892E}" type="pres">
      <dgm:prSet presAssocID="{F086C89B-3577-4E6E-8B57-655D878BE7E1}" presName="sibTrans" presStyleLbl="sibTrans1D1" presStyleIdx="1" presStyleCnt="3"/>
      <dgm:spPr/>
    </dgm:pt>
    <dgm:pt modelId="{2E79429E-6F41-44BA-B73B-DD46E6FF10CA}" type="pres">
      <dgm:prSet presAssocID="{9C5949BA-EE08-409F-9FAF-067A57E1E953}" presName="node" presStyleLbl="node1" presStyleIdx="2" presStyleCnt="3" custScaleX="120063" custScaleY="139143">
        <dgm:presLayoutVars>
          <dgm:bulletEnabled val="1"/>
        </dgm:presLayoutVars>
      </dgm:prSet>
      <dgm:spPr/>
    </dgm:pt>
    <dgm:pt modelId="{C46A813A-A80C-4531-AF5F-CEFA6C9485EA}" type="pres">
      <dgm:prSet presAssocID="{9C5949BA-EE08-409F-9FAF-067A57E1E953}" presName="spNode" presStyleCnt="0"/>
      <dgm:spPr/>
    </dgm:pt>
    <dgm:pt modelId="{5D9F2701-C208-4FEB-9A61-FCB26A54AB3C}" type="pres">
      <dgm:prSet presAssocID="{369B9DEB-938E-41E0-806D-E53680180DB9}" presName="sibTrans" presStyleLbl="sibTrans1D1" presStyleIdx="2" presStyleCnt="3"/>
      <dgm:spPr/>
    </dgm:pt>
  </dgm:ptLst>
  <dgm:cxnLst>
    <dgm:cxn modelId="{A0C0060B-D9AD-4AE5-A3DD-D35EB1649640}" type="presOf" srcId="{F086C89B-3577-4E6E-8B57-655D878BE7E1}" destId="{6C06AAA2-BC89-48B3-9BEA-12037EDA892E}" srcOrd="0" destOrd="0" presId="urn:microsoft.com/office/officeart/2005/8/layout/cycle6"/>
    <dgm:cxn modelId="{107FC011-9453-4A7C-95D0-924B22C981CF}" srcId="{0E9CA6EA-380B-49FF-83C0-31B40214741F}" destId="{BCE538F8-EE6C-4995-A219-D92BCC3EB4E3}" srcOrd="0" destOrd="0" parTransId="{CD16F8E5-5127-4EB7-BBA0-CEE6CB2ECD1F}" sibTransId="{5A2F0EC0-B2AA-4735-AAB6-A68AB79AA1E8}"/>
    <dgm:cxn modelId="{0382CD14-F683-4C3E-8024-6C0FE3DA4575}" type="presOf" srcId="{0E9CA6EA-380B-49FF-83C0-31B40214741F}" destId="{B7DA0856-01EE-4D1D-B6C0-52F8B910B38A}" srcOrd="0" destOrd="0" presId="urn:microsoft.com/office/officeart/2005/8/layout/cycle6"/>
    <dgm:cxn modelId="{EC4AA81D-28A2-4575-B184-0A27BD3F6250}" type="presOf" srcId="{2C005203-043A-430F-BD44-79DBAB4A9641}" destId="{5DCC30F3-876B-4ADA-AEED-A0213AAC7595}" srcOrd="0" destOrd="0" presId="urn:microsoft.com/office/officeart/2005/8/layout/cycle6"/>
    <dgm:cxn modelId="{3935EB3F-BFCB-49AA-ACD3-025824D20D69}" srcId="{0E9CA6EA-380B-49FF-83C0-31B40214741F}" destId="{9C5949BA-EE08-409F-9FAF-067A57E1E953}" srcOrd="2" destOrd="0" parTransId="{2118DEF1-A389-40E0-9BEF-0EA6F62FB098}" sibTransId="{369B9DEB-938E-41E0-806D-E53680180DB9}"/>
    <dgm:cxn modelId="{87A09E5F-48B8-4CD8-805A-07F83BA63114}" type="presOf" srcId="{9C5949BA-EE08-409F-9FAF-067A57E1E953}" destId="{2E79429E-6F41-44BA-B73B-DD46E6FF10CA}" srcOrd="0" destOrd="0" presId="urn:microsoft.com/office/officeart/2005/8/layout/cycle6"/>
    <dgm:cxn modelId="{07EC5349-EA7E-41E9-8A90-DCCA63E623DB}" type="presOf" srcId="{5A2F0EC0-B2AA-4735-AAB6-A68AB79AA1E8}" destId="{91F2F48F-6994-4E4C-A2BB-134BEC8F6AAC}" srcOrd="0" destOrd="0" presId="urn:microsoft.com/office/officeart/2005/8/layout/cycle6"/>
    <dgm:cxn modelId="{3501C47C-EE4E-4C59-B389-5821E96E5DFB}" srcId="{0E9CA6EA-380B-49FF-83C0-31B40214741F}" destId="{2C005203-043A-430F-BD44-79DBAB4A9641}" srcOrd="1" destOrd="0" parTransId="{389C54A0-5A4B-43E2-9102-32C9825FC200}" sibTransId="{F086C89B-3577-4E6E-8B57-655D878BE7E1}"/>
    <dgm:cxn modelId="{1DD9178C-C978-4A0B-B87C-7251BEA27496}" type="presOf" srcId="{369B9DEB-938E-41E0-806D-E53680180DB9}" destId="{5D9F2701-C208-4FEB-9A61-FCB26A54AB3C}" srcOrd="0" destOrd="0" presId="urn:microsoft.com/office/officeart/2005/8/layout/cycle6"/>
    <dgm:cxn modelId="{86EEC6CA-3BE4-4224-9CDD-37F7DDA62587}" type="presOf" srcId="{BCE538F8-EE6C-4995-A219-D92BCC3EB4E3}" destId="{949D266D-4BB0-420D-A69E-3BDAEEF503A4}" srcOrd="0" destOrd="0" presId="urn:microsoft.com/office/officeart/2005/8/layout/cycle6"/>
    <dgm:cxn modelId="{53327EB7-9C56-4119-861C-5C240C8CB03B}" type="presParOf" srcId="{B7DA0856-01EE-4D1D-B6C0-52F8B910B38A}" destId="{949D266D-4BB0-420D-A69E-3BDAEEF503A4}" srcOrd="0" destOrd="0" presId="urn:microsoft.com/office/officeart/2005/8/layout/cycle6"/>
    <dgm:cxn modelId="{C43C5328-E60D-4433-8F05-59918CE65046}" type="presParOf" srcId="{B7DA0856-01EE-4D1D-B6C0-52F8B910B38A}" destId="{13E28A06-7A8E-4B20-8244-37D0B36534AE}" srcOrd="1" destOrd="0" presId="urn:microsoft.com/office/officeart/2005/8/layout/cycle6"/>
    <dgm:cxn modelId="{4CAF829D-92F6-4728-A2C8-66C515F8D8C8}" type="presParOf" srcId="{B7DA0856-01EE-4D1D-B6C0-52F8B910B38A}" destId="{91F2F48F-6994-4E4C-A2BB-134BEC8F6AAC}" srcOrd="2" destOrd="0" presId="urn:microsoft.com/office/officeart/2005/8/layout/cycle6"/>
    <dgm:cxn modelId="{FD29CEA3-2C9D-481C-B4EE-50EF54E2C246}" type="presParOf" srcId="{B7DA0856-01EE-4D1D-B6C0-52F8B910B38A}" destId="{5DCC30F3-876B-4ADA-AEED-A0213AAC7595}" srcOrd="3" destOrd="0" presId="urn:microsoft.com/office/officeart/2005/8/layout/cycle6"/>
    <dgm:cxn modelId="{64C93F63-F8D5-4D45-BFF9-CC60AB98E7AE}" type="presParOf" srcId="{B7DA0856-01EE-4D1D-B6C0-52F8B910B38A}" destId="{C82634B2-D538-412F-A6D0-88D2DFE5AE59}" srcOrd="4" destOrd="0" presId="urn:microsoft.com/office/officeart/2005/8/layout/cycle6"/>
    <dgm:cxn modelId="{815D5EA2-8BAC-428C-BD4D-200FCF93DCC9}" type="presParOf" srcId="{B7DA0856-01EE-4D1D-B6C0-52F8B910B38A}" destId="{6C06AAA2-BC89-48B3-9BEA-12037EDA892E}" srcOrd="5" destOrd="0" presId="urn:microsoft.com/office/officeart/2005/8/layout/cycle6"/>
    <dgm:cxn modelId="{4950277D-C50D-41DF-AA48-EFEDB980D690}" type="presParOf" srcId="{B7DA0856-01EE-4D1D-B6C0-52F8B910B38A}" destId="{2E79429E-6F41-44BA-B73B-DD46E6FF10CA}" srcOrd="6" destOrd="0" presId="urn:microsoft.com/office/officeart/2005/8/layout/cycle6"/>
    <dgm:cxn modelId="{9DC8E642-7103-471D-9034-F9B3AA5A0280}" type="presParOf" srcId="{B7DA0856-01EE-4D1D-B6C0-52F8B910B38A}" destId="{C46A813A-A80C-4531-AF5F-CEFA6C9485EA}" srcOrd="7" destOrd="0" presId="urn:microsoft.com/office/officeart/2005/8/layout/cycle6"/>
    <dgm:cxn modelId="{EBD9498A-D234-4514-A47E-27D5F9FB1847}" type="presParOf" srcId="{B7DA0856-01EE-4D1D-B6C0-52F8B910B38A}" destId="{5D9F2701-C208-4FEB-9A61-FCB26A54AB3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EDA7A-6C73-4B5F-8698-D419645E448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2053263-7B2F-40E9-928B-328DEF3320C5}">
      <dgm:prSet/>
      <dgm:spPr/>
      <dgm:t>
        <a:bodyPr/>
        <a:lstStyle/>
        <a:p>
          <a:r>
            <a:rPr lang="en-US"/>
            <a:t>1. Traumatic Experiences are inherently complex</a:t>
          </a:r>
        </a:p>
      </dgm:t>
    </dgm:pt>
    <dgm:pt modelId="{C1B7A1C6-A043-4895-AF8F-D877D6A6B096}" type="parTrans" cxnId="{F41094D8-CA60-4C36-AB96-9CB1EC012965}">
      <dgm:prSet/>
      <dgm:spPr/>
      <dgm:t>
        <a:bodyPr/>
        <a:lstStyle/>
        <a:p>
          <a:endParaRPr lang="en-US"/>
        </a:p>
      </dgm:t>
    </dgm:pt>
    <dgm:pt modelId="{437EB203-5462-409F-B2DC-11C9B6021681}" type="sibTrans" cxnId="{F41094D8-CA60-4C36-AB96-9CB1EC012965}">
      <dgm:prSet/>
      <dgm:spPr/>
      <dgm:t>
        <a:bodyPr/>
        <a:lstStyle/>
        <a:p>
          <a:endParaRPr lang="en-US"/>
        </a:p>
      </dgm:t>
    </dgm:pt>
    <dgm:pt modelId="{73DC3112-4E7B-4FE0-80B2-5D6D2DA8B011}">
      <dgm:prSet/>
      <dgm:spPr/>
      <dgm:t>
        <a:bodyPr/>
        <a:lstStyle/>
        <a:p>
          <a:r>
            <a:rPr lang="en-US"/>
            <a:t>2. Trauma occurs within a broad context that includes the personal characteristics, life experiences and current circumstances. </a:t>
          </a:r>
        </a:p>
      </dgm:t>
    </dgm:pt>
    <dgm:pt modelId="{C9BDA686-554B-415B-BEA0-214B5269F802}" type="parTrans" cxnId="{A0247A4C-A69F-4351-AEF5-614425509BEC}">
      <dgm:prSet/>
      <dgm:spPr/>
      <dgm:t>
        <a:bodyPr/>
        <a:lstStyle/>
        <a:p>
          <a:endParaRPr lang="en-US"/>
        </a:p>
      </dgm:t>
    </dgm:pt>
    <dgm:pt modelId="{1224109D-FEAA-4E6A-A6AD-EA88C6333805}" type="sibTrans" cxnId="{A0247A4C-A69F-4351-AEF5-614425509BEC}">
      <dgm:prSet/>
      <dgm:spPr/>
      <dgm:t>
        <a:bodyPr/>
        <a:lstStyle/>
        <a:p>
          <a:endParaRPr lang="en-US"/>
        </a:p>
      </dgm:t>
    </dgm:pt>
    <dgm:pt modelId="{BD833027-CC99-4184-9989-E878916A56F9}">
      <dgm:prSet/>
      <dgm:spPr/>
      <dgm:t>
        <a:bodyPr/>
        <a:lstStyle/>
        <a:p>
          <a:r>
            <a:rPr lang="en-US"/>
            <a:t>3. Traumatic events often generate secondary adversities, life changes, and distressing reminders in daily life.</a:t>
          </a:r>
        </a:p>
      </dgm:t>
    </dgm:pt>
    <dgm:pt modelId="{CCF37763-3393-4AFF-AEC9-D3CCE061794B}" type="parTrans" cxnId="{93388413-261D-4371-99F7-D0D30C26C0BC}">
      <dgm:prSet/>
      <dgm:spPr/>
      <dgm:t>
        <a:bodyPr/>
        <a:lstStyle/>
        <a:p>
          <a:endParaRPr lang="en-US"/>
        </a:p>
      </dgm:t>
    </dgm:pt>
    <dgm:pt modelId="{F14FF6F3-D588-4DE6-8631-329E376786D9}" type="sibTrans" cxnId="{93388413-261D-4371-99F7-D0D30C26C0BC}">
      <dgm:prSet/>
      <dgm:spPr/>
      <dgm:t>
        <a:bodyPr/>
        <a:lstStyle/>
        <a:p>
          <a:endParaRPr lang="en-US"/>
        </a:p>
      </dgm:t>
    </dgm:pt>
    <dgm:pt modelId="{769D66A3-E726-4BF1-A27D-D7CDB1D2C3BB}">
      <dgm:prSet/>
      <dgm:spPr/>
      <dgm:t>
        <a:bodyPr/>
        <a:lstStyle/>
        <a:p>
          <a:r>
            <a:rPr lang="en-US"/>
            <a:t>4. There can be a wide range of reactions to trauma and loss.</a:t>
          </a:r>
        </a:p>
      </dgm:t>
    </dgm:pt>
    <dgm:pt modelId="{F04B4E43-AE0E-4310-92B9-1F2BEC6B757C}" type="parTrans" cxnId="{329895D6-BDF3-4471-BEED-76323228613C}">
      <dgm:prSet/>
      <dgm:spPr/>
      <dgm:t>
        <a:bodyPr/>
        <a:lstStyle/>
        <a:p>
          <a:endParaRPr lang="en-US"/>
        </a:p>
      </dgm:t>
    </dgm:pt>
    <dgm:pt modelId="{3569AE46-C31B-427B-89A2-CD9975718974}" type="sibTrans" cxnId="{329895D6-BDF3-4471-BEED-76323228613C}">
      <dgm:prSet/>
      <dgm:spPr/>
      <dgm:t>
        <a:bodyPr/>
        <a:lstStyle/>
        <a:p>
          <a:endParaRPr lang="en-US"/>
        </a:p>
      </dgm:t>
    </dgm:pt>
    <dgm:pt modelId="{48F43DD3-0441-4DFC-80A3-3B28191DDF5B}">
      <dgm:prSet/>
      <dgm:spPr/>
      <dgm:t>
        <a:bodyPr/>
        <a:lstStyle/>
        <a:p>
          <a:r>
            <a:rPr lang="en-US"/>
            <a:t>5. Danger and Safety are the core concerns in a traumatized person. </a:t>
          </a:r>
        </a:p>
      </dgm:t>
    </dgm:pt>
    <dgm:pt modelId="{A812E1CF-2172-42EB-AB79-22E2D703BD6D}" type="parTrans" cxnId="{B2E56414-0613-4E20-9649-0FC52D90D5DA}">
      <dgm:prSet/>
      <dgm:spPr/>
      <dgm:t>
        <a:bodyPr/>
        <a:lstStyle/>
        <a:p>
          <a:endParaRPr lang="en-US"/>
        </a:p>
      </dgm:t>
    </dgm:pt>
    <dgm:pt modelId="{75D92F21-8051-44C2-A59E-6218BFE05B8C}" type="sibTrans" cxnId="{B2E56414-0613-4E20-9649-0FC52D90D5DA}">
      <dgm:prSet/>
      <dgm:spPr/>
      <dgm:t>
        <a:bodyPr/>
        <a:lstStyle/>
        <a:p>
          <a:endParaRPr lang="en-US"/>
        </a:p>
      </dgm:t>
    </dgm:pt>
    <dgm:pt modelId="{E0133500-8F04-4419-8183-2A3C0837F9B8}">
      <dgm:prSet/>
      <dgm:spPr/>
      <dgm:t>
        <a:bodyPr/>
        <a:lstStyle/>
        <a:p>
          <a:r>
            <a:rPr lang="en-US"/>
            <a:t>6. The experience affects the family and overall family systems. </a:t>
          </a:r>
        </a:p>
      </dgm:t>
    </dgm:pt>
    <dgm:pt modelId="{CD88BF82-2EDE-4043-97F1-FAD3BD1F9A17}" type="parTrans" cxnId="{FAEBB2FC-AA11-4E0A-A5B1-1FDD5B40AB65}">
      <dgm:prSet/>
      <dgm:spPr/>
      <dgm:t>
        <a:bodyPr/>
        <a:lstStyle/>
        <a:p>
          <a:endParaRPr lang="en-US"/>
        </a:p>
      </dgm:t>
    </dgm:pt>
    <dgm:pt modelId="{078C52DC-44D0-414A-B1DF-DDAE80344302}" type="sibTrans" cxnId="{FAEBB2FC-AA11-4E0A-A5B1-1FDD5B40AB65}">
      <dgm:prSet/>
      <dgm:spPr/>
      <dgm:t>
        <a:bodyPr/>
        <a:lstStyle/>
        <a:p>
          <a:endParaRPr lang="en-US"/>
        </a:p>
      </dgm:t>
    </dgm:pt>
    <dgm:pt modelId="{1834C9EE-211C-4C04-9F25-5083FBD9FE47}" type="pres">
      <dgm:prSet presAssocID="{D1CEDA7A-6C73-4B5F-8698-D419645E4489}" presName="root" presStyleCnt="0">
        <dgm:presLayoutVars>
          <dgm:dir/>
          <dgm:resizeHandles val="exact"/>
        </dgm:presLayoutVars>
      </dgm:prSet>
      <dgm:spPr/>
    </dgm:pt>
    <dgm:pt modelId="{382B205E-29D6-44D8-8A66-246B181965C1}" type="pres">
      <dgm:prSet presAssocID="{D1CEDA7A-6C73-4B5F-8698-D419645E4489}" presName="container" presStyleCnt="0">
        <dgm:presLayoutVars>
          <dgm:dir/>
          <dgm:resizeHandles val="exact"/>
        </dgm:presLayoutVars>
      </dgm:prSet>
      <dgm:spPr/>
    </dgm:pt>
    <dgm:pt modelId="{7B374DB2-2EF6-4511-99B6-79D6BFEE3CEF}" type="pres">
      <dgm:prSet presAssocID="{02053263-7B2F-40E9-928B-328DEF3320C5}" presName="compNode" presStyleCnt="0"/>
      <dgm:spPr/>
    </dgm:pt>
    <dgm:pt modelId="{7CA43565-987D-4DF7-9400-DCB4A93E7ED1}" type="pres">
      <dgm:prSet presAssocID="{02053263-7B2F-40E9-928B-328DEF3320C5}" presName="iconBgRect" presStyleLbl="bgShp" presStyleIdx="0" presStyleCnt="6"/>
      <dgm:spPr/>
    </dgm:pt>
    <dgm:pt modelId="{4F50D404-3CF0-4987-A4CF-F31B7AE396A5}" type="pres">
      <dgm:prSet presAssocID="{02053263-7B2F-40E9-928B-328DEF3320C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47D628B-0EAD-4DF9-B455-9485DA3141FB}" type="pres">
      <dgm:prSet presAssocID="{02053263-7B2F-40E9-928B-328DEF3320C5}" presName="spaceRect" presStyleCnt="0"/>
      <dgm:spPr/>
    </dgm:pt>
    <dgm:pt modelId="{E9BD78D6-B3EC-40B9-A317-D517FBC8B203}" type="pres">
      <dgm:prSet presAssocID="{02053263-7B2F-40E9-928B-328DEF3320C5}" presName="textRect" presStyleLbl="revTx" presStyleIdx="0" presStyleCnt="6">
        <dgm:presLayoutVars>
          <dgm:chMax val="1"/>
          <dgm:chPref val="1"/>
        </dgm:presLayoutVars>
      </dgm:prSet>
      <dgm:spPr/>
    </dgm:pt>
    <dgm:pt modelId="{BFD03524-1574-49E8-9E48-D319DDAA7067}" type="pres">
      <dgm:prSet presAssocID="{437EB203-5462-409F-B2DC-11C9B6021681}" presName="sibTrans" presStyleLbl="sibTrans2D1" presStyleIdx="0" presStyleCnt="0"/>
      <dgm:spPr/>
    </dgm:pt>
    <dgm:pt modelId="{8C437E72-08AC-4822-ACEA-C11E3F3C1C7D}" type="pres">
      <dgm:prSet presAssocID="{73DC3112-4E7B-4FE0-80B2-5D6D2DA8B011}" presName="compNode" presStyleCnt="0"/>
      <dgm:spPr/>
    </dgm:pt>
    <dgm:pt modelId="{1EEAAF84-4CCF-44DA-9B33-F00022A8DC6A}" type="pres">
      <dgm:prSet presAssocID="{73DC3112-4E7B-4FE0-80B2-5D6D2DA8B011}" presName="iconBgRect" presStyleLbl="bgShp" presStyleIdx="1" presStyleCnt="6"/>
      <dgm:spPr/>
    </dgm:pt>
    <dgm:pt modelId="{E79FCAE7-380F-4570-9EDB-6E34A7A73D1C}" type="pres">
      <dgm:prSet presAssocID="{73DC3112-4E7B-4FE0-80B2-5D6D2DA8B01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560253A-E7A2-49C2-AECD-613C581620C6}" type="pres">
      <dgm:prSet presAssocID="{73DC3112-4E7B-4FE0-80B2-5D6D2DA8B011}" presName="spaceRect" presStyleCnt="0"/>
      <dgm:spPr/>
    </dgm:pt>
    <dgm:pt modelId="{2F829598-F5BD-405C-A83B-48E0341111D9}" type="pres">
      <dgm:prSet presAssocID="{73DC3112-4E7B-4FE0-80B2-5D6D2DA8B011}" presName="textRect" presStyleLbl="revTx" presStyleIdx="1" presStyleCnt="6">
        <dgm:presLayoutVars>
          <dgm:chMax val="1"/>
          <dgm:chPref val="1"/>
        </dgm:presLayoutVars>
      </dgm:prSet>
      <dgm:spPr/>
    </dgm:pt>
    <dgm:pt modelId="{7018D113-E298-46E6-92CD-B751295D3484}" type="pres">
      <dgm:prSet presAssocID="{1224109D-FEAA-4E6A-A6AD-EA88C6333805}" presName="sibTrans" presStyleLbl="sibTrans2D1" presStyleIdx="0" presStyleCnt="0"/>
      <dgm:spPr/>
    </dgm:pt>
    <dgm:pt modelId="{7FFC81DF-8A6F-4FD9-B337-146288ADD4F7}" type="pres">
      <dgm:prSet presAssocID="{BD833027-CC99-4184-9989-E878916A56F9}" presName="compNode" presStyleCnt="0"/>
      <dgm:spPr/>
    </dgm:pt>
    <dgm:pt modelId="{F7F3F395-BD01-4DF1-B9EA-75FF4CEE33FB}" type="pres">
      <dgm:prSet presAssocID="{BD833027-CC99-4184-9989-E878916A56F9}" presName="iconBgRect" presStyleLbl="bgShp" presStyleIdx="2" presStyleCnt="6"/>
      <dgm:spPr/>
    </dgm:pt>
    <dgm:pt modelId="{02342E46-0475-4681-90B5-4422D9B1D617}" type="pres">
      <dgm:prSet presAssocID="{BD833027-CC99-4184-9989-E878916A56F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D0B7EF1-EB91-417C-8DA8-433F879BF28A}" type="pres">
      <dgm:prSet presAssocID="{BD833027-CC99-4184-9989-E878916A56F9}" presName="spaceRect" presStyleCnt="0"/>
      <dgm:spPr/>
    </dgm:pt>
    <dgm:pt modelId="{70044441-9E64-49A0-8AB5-B4206F6522AD}" type="pres">
      <dgm:prSet presAssocID="{BD833027-CC99-4184-9989-E878916A56F9}" presName="textRect" presStyleLbl="revTx" presStyleIdx="2" presStyleCnt="6">
        <dgm:presLayoutVars>
          <dgm:chMax val="1"/>
          <dgm:chPref val="1"/>
        </dgm:presLayoutVars>
      </dgm:prSet>
      <dgm:spPr/>
    </dgm:pt>
    <dgm:pt modelId="{FEE42C08-E458-470C-BB56-7F731C2A159A}" type="pres">
      <dgm:prSet presAssocID="{F14FF6F3-D588-4DE6-8631-329E376786D9}" presName="sibTrans" presStyleLbl="sibTrans2D1" presStyleIdx="0" presStyleCnt="0"/>
      <dgm:spPr/>
    </dgm:pt>
    <dgm:pt modelId="{F2389B15-12B6-47D1-95F6-7064F74713AD}" type="pres">
      <dgm:prSet presAssocID="{769D66A3-E726-4BF1-A27D-D7CDB1D2C3BB}" presName="compNode" presStyleCnt="0"/>
      <dgm:spPr/>
    </dgm:pt>
    <dgm:pt modelId="{3BA4C0E3-B69D-44BC-9DE5-9E9B15DB0CBF}" type="pres">
      <dgm:prSet presAssocID="{769D66A3-E726-4BF1-A27D-D7CDB1D2C3BB}" presName="iconBgRect" presStyleLbl="bgShp" presStyleIdx="3" presStyleCnt="6"/>
      <dgm:spPr/>
    </dgm:pt>
    <dgm:pt modelId="{E2C77067-606E-4081-A6E3-8A9420CA4035}" type="pres">
      <dgm:prSet presAssocID="{769D66A3-E726-4BF1-A27D-D7CDB1D2C3B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85592169-F675-47C4-AD77-961DC048AEF0}" type="pres">
      <dgm:prSet presAssocID="{769D66A3-E726-4BF1-A27D-D7CDB1D2C3BB}" presName="spaceRect" presStyleCnt="0"/>
      <dgm:spPr/>
    </dgm:pt>
    <dgm:pt modelId="{0EA8E096-96F1-4395-865E-B21F16078638}" type="pres">
      <dgm:prSet presAssocID="{769D66A3-E726-4BF1-A27D-D7CDB1D2C3BB}" presName="textRect" presStyleLbl="revTx" presStyleIdx="3" presStyleCnt="6">
        <dgm:presLayoutVars>
          <dgm:chMax val="1"/>
          <dgm:chPref val="1"/>
        </dgm:presLayoutVars>
      </dgm:prSet>
      <dgm:spPr/>
    </dgm:pt>
    <dgm:pt modelId="{A24AF2DE-DBCD-4FD1-BF4C-9449DE67599C}" type="pres">
      <dgm:prSet presAssocID="{3569AE46-C31B-427B-89A2-CD9975718974}" presName="sibTrans" presStyleLbl="sibTrans2D1" presStyleIdx="0" presStyleCnt="0"/>
      <dgm:spPr/>
    </dgm:pt>
    <dgm:pt modelId="{5CA94058-CC0B-4AB0-AB9E-07133A236F6D}" type="pres">
      <dgm:prSet presAssocID="{48F43DD3-0441-4DFC-80A3-3B28191DDF5B}" presName="compNode" presStyleCnt="0"/>
      <dgm:spPr/>
    </dgm:pt>
    <dgm:pt modelId="{1A1FC378-56DA-47DA-BADA-46B19822F2FC}" type="pres">
      <dgm:prSet presAssocID="{48F43DD3-0441-4DFC-80A3-3B28191DDF5B}" presName="iconBgRect" presStyleLbl="bgShp" presStyleIdx="4" presStyleCnt="6"/>
      <dgm:spPr/>
    </dgm:pt>
    <dgm:pt modelId="{4359A148-1A85-48DF-B915-7946368B9671}" type="pres">
      <dgm:prSet presAssocID="{48F43DD3-0441-4DFC-80A3-3B28191DDF5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BB0E9B2A-589B-4E42-95D7-895D3476D154}" type="pres">
      <dgm:prSet presAssocID="{48F43DD3-0441-4DFC-80A3-3B28191DDF5B}" presName="spaceRect" presStyleCnt="0"/>
      <dgm:spPr/>
    </dgm:pt>
    <dgm:pt modelId="{41FA71B0-CB2D-4A98-91B6-542EA9C326A1}" type="pres">
      <dgm:prSet presAssocID="{48F43DD3-0441-4DFC-80A3-3B28191DDF5B}" presName="textRect" presStyleLbl="revTx" presStyleIdx="4" presStyleCnt="6">
        <dgm:presLayoutVars>
          <dgm:chMax val="1"/>
          <dgm:chPref val="1"/>
        </dgm:presLayoutVars>
      </dgm:prSet>
      <dgm:spPr/>
    </dgm:pt>
    <dgm:pt modelId="{80BCA810-0E13-4965-BD11-1291D4A78F62}" type="pres">
      <dgm:prSet presAssocID="{75D92F21-8051-44C2-A59E-6218BFE05B8C}" presName="sibTrans" presStyleLbl="sibTrans2D1" presStyleIdx="0" presStyleCnt="0"/>
      <dgm:spPr/>
    </dgm:pt>
    <dgm:pt modelId="{6595DAE8-080D-444E-B5A4-E1F83DA1C938}" type="pres">
      <dgm:prSet presAssocID="{E0133500-8F04-4419-8183-2A3C0837F9B8}" presName="compNode" presStyleCnt="0"/>
      <dgm:spPr/>
    </dgm:pt>
    <dgm:pt modelId="{883BE661-7DD9-4003-A44A-AD5B9B36A040}" type="pres">
      <dgm:prSet presAssocID="{E0133500-8F04-4419-8183-2A3C0837F9B8}" presName="iconBgRect" presStyleLbl="bgShp" presStyleIdx="5" presStyleCnt="6"/>
      <dgm:spPr/>
    </dgm:pt>
    <dgm:pt modelId="{2F8004DC-033C-46BF-95E7-28ACC18635FF}" type="pres">
      <dgm:prSet presAssocID="{E0133500-8F04-4419-8183-2A3C0837F9B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iversal Access"/>
        </a:ext>
      </dgm:extLst>
    </dgm:pt>
    <dgm:pt modelId="{46AEB9A5-36E6-4722-B6E3-AD4082A903CF}" type="pres">
      <dgm:prSet presAssocID="{E0133500-8F04-4419-8183-2A3C0837F9B8}" presName="spaceRect" presStyleCnt="0"/>
      <dgm:spPr/>
    </dgm:pt>
    <dgm:pt modelId="{04BB24DE-2119-4C22-9201-0190FC9FDE28}" type="pres">
      <dgm:prSet presAssocID="{E0133500-8F04-4419-8183-2A3C0837F9B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391D505-6B76-4669-B202-56BE740A7B34}" type="presOf" srcId="{F14FF6F3-D588-4DE6-8631-329E376786D9}" destId="{FEE42C08-E458-470C-BB56-7F731C2A159A}" srcOrd="0" destOrd="0" presId="urn:microsoft.com/office/officeart/2018/2/layout/IconCircleList"/>
    <dgm:cxn modelId="{47D3340F-8EAB-4FA1-9ABA-A8618FC32072}" type="presOf" srcId="{75D92F21-8051-44C2-A59E-6218BFE05B8C}" destId="{80BCA810-0E13-4965-BD11-1291D4A78F62}" srcOrd="0" destOrd="0" presId="urn:microsoft.com/office/officeart/2018/2/layout/IconCircleList"/>
    <dgm:cxn modelId="{93388413-261D-4371-99F7-D0D30C26C0BC}" srcId="{D1CEDA7A-6C73-4B5F-8698-D419645E4489}" destId="{BD833027-CC99-4184-9989-E878916A56F9}" srcOrd="2" destOrd="0" parTransId="{CCF37763-3393-4AFF-AEC9-D3CCE061794B}" sibTransId="{F14FF6F3-D588-4DE6-8631-329E376786D9}"/>
    <dgm:cxn modelId="{B2E56414-0613-4E20-9649-0FC52D90D5DA}" srcId="{D1CEDA7A-6C73-4B5F-8698-D419645E4489}" destId="{48F43DD3-0441-4DFC-80A3-3B28191DDF5B}" srcOrd="4" destOrd="0" parTransId="{A812E1CF-2172-42EB-AB79-22E2D703BD6D}" sibTransId="{75D92F21-8051-44C2-A59E-6218BFE05B8C}"/>
    <dgm:cxn modelId="{9B5E3E2B-F1D0-4926-9BA7-A60C94747304}" type="presOf" srcId="{D1CEDA7A-6C73-4B5F-8698-D419645E4489}" destId="{1834C9EE-211C-4C04-9F25-5083FBD9FE47}" srcOrd="0" destOrd="0" presId="urn:microsoft.com/office/officeart/2018/2/layout/IconCircleList"/>
    <dgm:cxn modelId="{9D663231-1E41-4D37-8DDE-C3F3BC1169BD}" type="presOf" srcId="{1224109D-FEAA-4E6A-A6AD-EA88C6333805}" destId="{7018D113-E298-46E6-92CD-B751295D3484}" srcOrd="0" destOrd="0" presId="urn:microsoft.com/office/officeart/2018/2/layout/IconCircleList"/>
    <dgm:cxn modelId="{A0247A4C-A69F-4351-AEF5-614425509BEC}" srcId="{D1CEDA7A-6C73-4B5F-8698-D419645E4489}" destId="{73DC3112-4E7B-4FE0-80B2-5D6D2DA8B011}" srcOrd="1" destOrd="0" parTransId="{C9BDA686-554B-415B-BEA0-214B5269F802}" sibTransId="{1224109D-FEAA-4E6A-A6AD-EA88C6333805}"/>
    <dgm:cxn modelId="{D9BB5A71-FD5E-4FC8-B8D6-BAC729E60080}" type="presOf" srcId="{E0133500-8F04-4419-8183-2A3C0837F9B8}" destId="{04BB24DE-2119-4C22-9201-0190FC9FDE28}" srcOrd="0" destOrd="0" presId="urn:microsoft.com/office/officeart/2018/2/layout/IconCircleList"/>
    <dgm:cxn modelId="{3E70AE7E-8C29-4347-910C-C4A55D146D58}" type="presOf" srcId="{BD833027-CC99-4184-9989-E878916A56F9}" destId="{70044441-9E64-49A0-8AB5-B4206F6522AD}" srcOrd="0" destOrd="0" presId="urn:microsoft.com/office/officeart/2018/2/layout/IconCircleList"/>
    <dgm:cxn modelId="{2CC1C18C-55AB-4D2D-9095-60DB39101024}" type="presOf" srcId="{73DC3112-4E7B-4FE0-80B2-5D6D2DA8B011}" destId="{2F829598-F5BD-405C-A83B-48E0341111D9}" srcOrd="0" destOrd="0" presId="urn:microsoft.com/office/officeart/2018/2/layout/IconCircleList"/>
    <dgm:cxn modelId="{FA014A91-EBBB-4B95-9C76-62044D9BF227}" type="presOf" srcId="{02053263-7B2F-40E9-928B-328DEF3320C5}" destId="{E9BD78D6-B3EC-40B9-A317-D517FBC8B203}" srcOrd="0" destOrd="0" presId="urn:microsoft.com/office/officeart/2018/2/layout/IconCircleList"/>
    <dgm:cxn modelId="{6DB78D91-FDE2-42A4-A121-F108BCE7F0A6}" type="presOf" srcId="{769D66A3-E726-4BF1-A27D-D7CDB1D2C3BB}" destId="{0EA8E096-96F1-4395-865E-B21F16078638}" srcOrd="0" destOrd="0" presId="urn:microsoft.com/office/officeart/2018/2/layout/IconCircleList"/>
    <dgm:cxn modelId="{1FC9199A-6B14-4083-8477-00760842002E}" type="presOf" srcId="{48F43DD3-0441-4DFC-80A3-3B28191DDF5B}" destId="{41FA71B0-CB2D-4A98-91B6-542EA9C326A1}" srcOrd="0" destOrd="0" presId="urn:microsoft.com/office/officeart/2018/2/layout/IconCircleList"/>
    <dgm:cxn modelId="{D079C3D2-6124-42EA-8D3A-F58236F65F2D}" type="presOf" srcId="{3569AE46-C31B-427B-89A2-CD9975718974}" destId="{A24AF2DE-DBCD-4FD1-BF4C-9449DE67599C}" srcOrd="0" destOrd="0" presId="urn:microsoft.com/office/officeart/2018/2/layout/IconCircleList"/>
    <dgm:cxn modelId="{329895D6-BDF3-4471-BEED-76323228613C}" srcId="{D1CEDA7A-6C73-4B5F-8698-D419645E4489}" destId="{769D66A3-E726-4BF1-A27D-D7CDB1D2C3BB}" srcOrd="3" destOrd="0" parTransId="{F04B4E43-AE0E-4310-92B9-1F2BEC6B757C}" sibTransId="{3569AE46-C31B-427B-89A2-CD9975718974}"/>
    <dgm:cxn modelId="{F41094D8-CA60-4C36-AB96-9CB1EC012965}" srcId="{D1CEDA7A-6C73-4B5F-8698-D419645E4489}" destId="{02053263-7B2F-40E9-928B-328DEF3320C5}" srcOrd="0" destOrd="0" parTransId="{C1B7A1C6-A043-4895-AF8F-D877D6A6B096}" sibTransId="{437EB203-5462-409F-B2DC-11C9B6021681}"/>
    <dgm:cxn modelId="{804C55E7-74FF-40D5-9350-7CD60052423F}" type="presOf" srcId="{437EB203-5462-409F-B2DC-11C9B6021681}" destId="{BFD03524-1574-49E8-9E48-D319DDAA7067}" srcOrd="0" destOrd="0" presId="urn:microsoft.com/office/officeart/2018/2/layout/IconCircleList"/>
    <dgm:cxn modelId="{FAEBB2FC-AA11-4E0A-A5B1-1FDD5B40AB65}" srcId="{D1CEDA7A-6C73-4B5F-8698-D419645E4489}" destId="{E0133500-8F04-4419-8183-2A3C0837F9B8}" srcOrd="5" destOrd="0" parTransId="{CD88BF82-2EDE-4043-97F1-FAD3BD1F9A17}" sibTransId="{078C52DC-44D0-414A-B1DF-DDAE80344302}"/>
    <dgm:cxn modelId="{4A7809E9-351D-4A25-AB8E-2DDE51874155}" type="presParOf" srcId="{1834C9EE-211C-4C04-9F25-5083FBD9FE47}" destId="{382B205E-29D6-44D8-8A66-246B181965C1}" srcOrd="0" destOrd="0" presId="urn:microsoft.com/office/officeart/2018/2/layout/IconCircleList"/>
    <dgm:cxn modelId="{52A11C73-B618-4BB7-88E9-19224EA98948}" type="presParOf" srcId="{382B205E-29D6-44D8-8A66-246B181965C1}" destId="{7B374DB2-2EF6-4511-99B6-79D6BFEE3CEF}" srcOrd="0" destOrd="0" presId="urn:microsoft.com/office/officeart/2018/2/layout/IconCircleList"/>
    <dgm:cxn modelId="{911DEDA4-DF4F-4910-A092-3B588DB2E70C}" type="presParOf" srcId="{7B374DB2-2EF6-4511-99B6-79D6BFEE3CEF}" destId="{7CA43565-987D-4DF7-9400-DCB4A93E7ED1}" srcOrd="0" destOrd="0" presId="urn:microsoft.com/office/officeart/2018/2/layout/IconCircleList"/>
    <dgm:cxn modelId="{3D6C5C5D-9F10-4744-B419-89B1D3EDE32B}" type="presParOf" srcId="{7B374DB2-2EF6-4511-99B6-79D6BFEE3CEF}" destId="{4F50D404-3CF0-4987-A4CF-F31B7AE396A5}" srcOrd="1" destOrd="0" presId="urn:microsoft.com/office/officeart/2018/2/layout/IconCircleList"/>
    <dgm:cxn modelId="{73CCDBB9-EBC6-4C68-98BC-9B1C9F7A8A61}" type="presParOf" srcId="{7B374DB2-2EF6-4511-99B6-79D6BFEE3CEF}" destId="{847D628B-0EAD-4DF9-B455-9485DA3141FB}" srcOrd="2" destOrd="0" presId="urn:microsoft.com/office/officeart/2018/2/layout/IconCircleList"/>
    <dgm:cxn modelId="{4A96F14A-34EB-430F-B905-D2C1D75ACC39}" type="presParOf" srcId="{7B374DB2-2EF6-4511-99B6-79D6BFEE3CEF}" destId="{E9BD78D6-B3EC-40B9-A317-D517FBC8B203}" srcOrd="3" destOrd="0" presId="urn:microsoft.com/office/officeart/2018/2/layout/IconCircleList"/>
    <dgm:cxn modelId="{C2DFCD4D-A85D-4F90-83C7-492BA4351D37}" type="presParOf" srcId="{382B205E-29D6-44D8-8A66-246B181965C1}" destId="{BFD03524-1574-49E8-9E48-D319DDAA7067}" srcOrd="1" destOrd="0" presId="urn:microsoft.com/office/officeart/2018/2/layout/IconCircleList"/>
    <dgm:cxn modelId="{281E5D8A-65DB-4F4B-9D7D-9966BC4CE388}" type="presParOf" srcId="{382B205E-29D6-44D8-8A66-246B181965C1}" destId="{8C437E72-08AC-4822-ACEA-C11E3F3C1C7D}" srcOrd="2" destOrd="0" presId="urn:microsoft.com/office/officeart/2018/2/layout/IconCircleList"/>
    <dgm:cxn modelId="{5F863F9F-34BA-47F8-B511-544BB8894BD0}" type="presParOf" srcId="{8C437E72-08AC-4822-ACEA-C11E3F3C1C7D}" destId="{1EEAAF84-4CCF-44DA-9B33-F00022A8DC6A}" srcOrd="0" destOrd="0" presId="urn:microsoft.com/office/officeart/2018/2/layout/IconCircleList"/>
    <dgm:cxn modelId="{6B54DC83-C6C1-44F0-9D9B-1D6C47456F8B}" type="presParOf" srcId="{8C437E72-08AC-4822-ACEA-C11E3F3C1C7D}" destId="{E79FCAE7-380F-4570-9EDB-6E34A7A73D1C}" srcOrd="1" destOrd="0" presId="urn:microsoft.com/office/officeart/2018/2/layout/IconCircleList"/>
    <dgm:cxn modelId="{9A0087A4-6D44-4878-B67E-12C004E33D9B}" type="presParOf" srcId="{8C437E72-08AC-4822-ACEA-C11E3F3C1C7D}" destId="{2560253A-E7A2-49C2-AECD-613C581620C6}" srcOrd="2" destOrd="0" presId="urn:microsoft.com/office/officeart/2018/2/layout/IconCircleList"/>
    <dgm:cxn modelId="{944EC8D3-7A75-453C-A712-01F178D83D25}" type="presParOf" srcId="{8C437E72-08AC-4822-ACEA-C11E3F3C1C7D}" destId="{2F829598-F5BD-405C-A83B-48E0341111D9}" srcOrd="3" destOrd="0" presId="urn:microsoft.com/office/officeart/2018/2/layout/IconCircleList"/>
    <dgm:cxn modelId="{A843894A-05C2-4DE3-8801-4D277F5515D4}" type="presParOf" srcId="{382B205E-29D6-44D8-8A66-246B181965C1}" destId="{7018D113-E298-46E6-92CD-B751295D3484}" srcOrd="3" destOrd="0" presId="urn:microsoft.com/office/officeart/2018/2/layout/IconCircleList"/>
    <dgm:cxn modelId="{C3D23C53-A1C9-47C9-90BE-730F4CDE7EB6}" type="presParOf" srcId="{382B205E-29D6-44D8-8A66-246B181965C1}" destId="{7FFC81DF-8A6F-4FD9-B337-146288ADD4F7}" srcOrd="4" destOrd="0" presId="urn:microsoft.com/office/officeart/2018/2/layout/IconCircleList"/>
    <dgm:cxn modelId="{250A7CAA-614A-4230-A2AA-8E136BCFF16F}" type="presParOf" srcId="{7FFC81DF-8A6F-4FD9-B337-146288ADD4F7}" destId="{F7F3F395-BD01-4DF1-B9EA-75FF4CEE33FB}" srcOrd="0" destOrd="0" presId="urn:microsoft.com/office/officeart/2018/2/layout/IconCircleList"/>
    <dgm:cxn modelId="{B24F425C-6F12-42B0-8982-9C36ED52099C}" type="presParOf" srcId="{7FFC81DF-8A6F-4FD9-B337-146288ADD4F7}" destId="{02342E46-0475-4681-90B5-4422D9B1D617}" srcOrd="1" destOrd="0" presId="urn:microsoft.com/office/officeart/2018/2/layout/IconCircleList"/>
    <dgm:cxn modelId="{EE18B773-5ADC-4D5A-9EA8-6C4EC60DEFFB}" type="presParOf" srcId="{7FFC81DF-8A6F-4FD9-B337-146288ADD4F7}" destId="{2D0B7EF1-EB91-417C-8DA8-433F879BF28A}" srcOrd="2" destOrd="0" presId="urn:microsoft.com/office/officeart/2018/2/layout/IconCircleList"/>
    <dgm:cxn modelId="{555DB1CF-4C89-4039-A249-A80C747E6178}" type="presParOf" srcId="{7FFC81DF-8A6F-4FD9-B337-146288ADD4F7}" destId="{70044441-9E64-49A0-8AB5-B4206F6522AD}" srcOrd="3" destOrd="0" presId="urn:microsoft.com/office/officeart/2018/2/layout/IconCircleList"/>
    <dgm:cxn modelId="{D04D39B5-D4E1-4F3C-8297-DAA182C4D86C}" type="presParOf" srcId="{382B205E-29D6-44D8-8A66-246B181965C1}" destId="{FEE42C08-E458-470C-BB56-7F731C2A159A}" srcOrd="5" destOrd="0" presId="urn:microsoft.com/office/officeart/2018/2/layout/IconCircleList"/>
    <dgm:cxn modelId="{7F4550DD-1EA1-4127-A008-0DCA7A192807}" type="presParOf" srcId="{382B205E-29D6-44D8-8A66-246B181965C1}" destId="{F2389B15-12B6-47D1-95F6-7064F74713AD}" srcOrd="6" destOrd="0" presId="urn:microsoft.com/office/officeart/2018/2/layout/IconCircleList"/>
    <dgm:cxn modelId="{B1EC6497-2776-4572-9FBF-898B83899A39}" type="presParOf" srcId="{F2389B15-12B6-47D1-95F6-7064F74713AD}" destId="{3BA4C0E3-B69D-44BC-9DE5-9E9B15DB0CBF}" srcOrd="0" destOrd="0" presId="urn:microsoft.com/office/officeart/2018/2/layout/IconCircleList"/>
    <dgm:cxn modelId="{DF9833D4-4094-449A-B839-4DDB3F7BD27C}" type="presParOf" srcId="{F2389B15-12B6-47D1-95F6-7064F74713AD}" destId="{E2C77067-606E-4081-A6E3-8A9420CA4035}" srcOrd="1" destOrd="0" presId="urn:microsoft.com/office/officeart/2018/2/layout/IconCircleList"/>
    <dgm:cxn modelId="{22283DDA-19BF-46A3-8D50-58A154CDAF3C}" type="presParOf" srcId="{F2389B15-12B6-47D1-95F6-7064F74713AD}" destId="{85592169-F675-47C4-AD77-961DC048AEF0}" srcOrd="2" destOrd="0" presId="urn:microsoft.com/office/officeart/2018/2/layout/IconCircleList"/>
    <dgm:cxn modelId="{41BCA4B0-FAEC-4BD5-95F5-A1FB5BD329B2}" type="presParOf" srcId="{F2389B15-12B6-47D1-95F6-7064F74713AD}" destId="{0EA8E096-96F1-4395-865E-B21F16078638}" srcOrd="3" destOrd="0" presId="urn:microsoft.com/office/officeart/2018/2/layout/IconCircleList"/>
    <dgm:cxn modelId="{149EBA94-340A-469D-8DB4-80BD357023EE}" type="presParOf" srcId="{382B205E-29D6-44D8-8A66-246B181965C1}" destId="{A24AF2DE-DBCD-4FD1-BF4C-9449DE67599C}" srcOrd="7" destOrd="0" presId="urn:microsoft.com/office/officeart/2018/2/layout/IconCircleList"/>
    <dgm:cxn modelId="{363B011C-8DED-46F2-93EA-267BF7578DF9}" type="presParOf" srcId="{382B205E-29D6-44D8-8A66-246B181965C1}" destId="{5CA94058-CC0B-4AB0-AB9E-07133A236F6D}" srcOrd="8" destOrd="0" presId="urn:microsoft.com/office/officeart/2018/2/layout/IconCircleList"/>
    <dgm:cxn modelId="{0BEB268A-E736-4E6A-B48A-7695CA070292}" type="presParOf" srcId="{5CA94058-CC0B-4AB0-AB9E-07133A236F6D}" destId="{1A1FC378-56DA-47DA-BADA-46B19822F2FC}" srcOrd="0" destOrd="0" presId="urn:microsoft.com/office/officeart/2018/2/layout/IconCircleList"/>
    <dgm:cxn modelId="{44F31BCF-92C8-466D-8ED5-1C0BB4998378}" type="presParOf" srcId="{5CA94058-CC0B-4AB0-AB9E-07133A236F6D}" destId="{4359A148-1A85-48DF-B915-7946368B9671}" srcOrd="1" destOrd="0" presId="urn:microsoft.com/office/officeart/2018/2/layout/IconCircleList"/>
    <dgm:cxn modelId="{F9853EFA-00F7-4DBC-8516-3F7129737A09}" type="presParOf" srcId="{5CA94058-CC0B-4AB0-AB9E-07133A236F6D}" destId="{BB0E9B2A-589B-4E42-95D7-895D3476D154}" srcOrd="2" destOrd="0" presId="urn:microsoft.com/office/officeart/2018/2/layout/IconCircleList"/>
    <dgm:cxn modelId="{8CC31503-F080-4207-A0B5-4BD57D97CE7C}" type="presParOf" srcId="{5CA94058-CC0B-4AB0-AB9E-07133A236F6D}" destId="{41FA71B0-CB2D-4A98-91B6-542EA9C326A1}" srcOrd="3" destOrd="0" presId="urn:microsoft.com/office/officeart/2018/2/layout/IconCircleList"/>
    <dgm:cxn modelId="{FB644701-BD95-4D77-A33B-3F4857D9BD31}" type="presParOf" srcId="{382B205E-29D6-44D8-8A66-246B181965C1}" destId="{80BCA810-0E13-4965-BD11-1291D4A78F62}" srcOrd="9" destOrd="0" presId="urn:microsoft.com/office/officeart/2018/2/layout/IconCircleList"/>
    <dgm:cxn modelId="{04AE93E4-6624-46CA-B413-FDA237486E98}" type="presParOf" srcId="{382B205E-29D6-44D8-8A66-246B181965C1}" destId="{6595DAE8-080D-444E-B5A4-E1F83DA1C938}" srcOrd="10" destOrd="0" presId="urn:microsoft.com/office/officeart/2018/2/layout/IconCircleList"/>
    <dgm:cxn modelId="{7256A8EF-427D-4DF8-B941-AE8F20CC8307}" type="presParOf" srcId="{6595DAE8-080D-444E-B5A4-E1F83DA1C938}" destId="{883BE661-7DD9-4003-A44A-AD5B9B36A040}" srcOrd="0" destOrd="0" presId="urn:microsoft.com/office/officeart/2018/2/layout/IconCircleList"/>
    <dgm:cxn modelId="{F4F0468F-6A01-4270-96A0-35A8CEC6C847}" type="presParOf" srcId="{6595DAE8-080D-444E-B5A4-E1F83DA1C938}" destId="{2F8004DC-033C-46BF-95E7-28ACC18635FF}" srcOrd="1" destOrd="0" presId="urn:microsoft.com/office/officeart/2018/2/layout/IconCircleList"/>
    <dgm:cxn modelId="{7B2BD362-CAAB-4B2F-8C11-7AED11DBD979}" type="presParOf" srcId="{6595DAE8-080D-444E-B5A4-E1F83DA1C938}" destId="{46AEB9A5-36E6-4722-B6E3-AD4082A903CF}" srcOrd="2" destOrd="0" presId="urn:microsoft.com/office/officeart/2018/2/layout/IconCircleList"/>
    <dgm:cxn modelId="{D8A6CB31-C7D9-4E6D-B6C0-8AA59FB9E3E9}" type="presParOf" srcId="{6595DAE8-080D-444E-B5A4-E1F83DA1C938}" destId="{04BB24DE-2119-4C22-9201-0190FC9FDE2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A51074-66FC-476E-9C04-CB8F816FFA1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D341360-C30A-48B2-9596-4B8B3C7A68F1}">
      <dgm:prSet/>
      <dgm:spPr/>
      <dgm:t>
        <a:bodyPr/>
        <a:lstStyle/>
        <a:p>
          <a:r>
            <a:rPr lang="en-US"/>
            <a:t>7. Protective and promotive factors can reduce adverse impacts to trauma.</a:t>
          </a:r>
        </a:p>
      </dgm:t>
    </dgm:pt>
    <dgm:pt modelId="{7BF1540D-8A33-41E2-9448-A90333162BF0}" type="parTrans" cxnId="{6CF8AF2C-5967-4500-867A-30F3D9C0293C}">
      <dgm:prSet/>
      <dgm:spPr/>
      <dgm:t>
        <a:bodyPr/>
        <a:lstStyle/>
        <a:p>
          <a:endParaRPr lang="en-US"/>
        </a:p>
      </dgm:t>
    </dgm:pt>
    <dgm:pt modelId="{4F86E4B2-3F5A-46E5-AB63-B9B614286484}" type="sibTrans" cxnId="{6CF8AF2C-5967-4500-867A-30F3D9C0293C}">
      <dgm:prSet/>
      <dgm:spPr/>
      <dgm:t>
        <a:bodyPr/>
        <a:lstStyle/>
        <a:p>
          <a:endParaRPr lang="en-US"/>
        </a:p>
      </dgm:t>
    </dgm:pt>
    <dgm:pt modelId="{B578790A-4873-4C3E-A71E-309A03563800}">
      <dgm:prSet/>
      <dgm:spPr/>
      <dgm:t>
        <a:bodyPr/>
        <a:lstStyle/>
        <a:p>
          <a:r>
            <a:rPr lang="en-US"/>
            <a:t>8. Trauma can adversely influence development.</a:t>
          </a:r>
        </a:p>
      </dgm:t>
    </dgm:pt>
    <dgm:pt modelId="{1EAC9ADF-C2D3-4AEE-A2C1-E49E8071F2AD}" type="parTrans" cxnId="{48D087C9-CAE9-4DC7-9D10-262939D02662}">
      <dgm:prSet/>
      <dgm:spPr/>
      <dgm:t>
        <a:bodyPr/>
        <a:lstStyle/>
        <a:p>
          <a:endParaRPr lang="en-US"/>
        </a:p>
      </dgm:t>
    </dgm:pt>
    <dgm:pt modelId="{F35B542D-9FA8-438D-9AF9-512032581986}" type="sibTrans" cxnId="{48D087C9-CAE9-4DC7-9D10-262939D02662}">
      <dgm:prSet/>
      <dgm:spPr/>
      <dgm:t>
        <a:bodyPr/>
        <a:lstStyle/>
        <a:p>
          <a:endParaRPr lang="en-US"/>
        </a:p>
      </dgm:t>
    </dgm:pt>
    <dgm:pt modelId="{AB0EB00B-388F-464A-B505-740FBBA1D15E}">
      <dgm:prSet/>
      <dgm:spPr/>
      <dgm:t>
        <a:bodyPr/>
        <a:lstStyle/>
        <a:p>
          <a:r>
            <a:rPr lang="en-US"/>
            <a:t>9. Developmental neurobiology underlies reactions to experiences, such as fight, flight, freeze.</a:t>
          </a:r>
        </a:p>
      </dgm:t>
    </dgm:pt>
    <dgm:pt modelId="{656C067E-8A4B-4644-B54A-6DC39E127A95}" type="parTrans" cxnId="{FF63F9A7-3EA8-49D9-B1B8-9EF6C9F2360D}">
      <dgm:prSet/>
      <dgm:spPr/>
      <dgm:t>
        <a:bodyPr/>
        <a:lstStyle/>
        <a:p>
          <a:endParaRPr lang="en-US"/>
        </a:p>
      </dgm:t>
    </dgm:pt>
    <dgm:pt modelId="{1CDD2F78-7B2C-4A91-9290-2DD13E67BB22}" type="sibTrans" cxnId="{FF63F9A7-3EA8-49D9-B1B8-9EF6C9F2360D}">
      <dgm:prSet/>
      <dgm:spPr/>
      <dgm:t>
        <a:bodyPr/>
        <a:lstStyle/>
        <a:p>
          <a:endParaRPr lang="en-US"/>
        </a:p>
      </dgm:t>
    </dgm:pt>
    <dgm:pt modelId="{DC74D0A5-55FE-4A3A-A83B-D46D1F00097F}">
      <dgm:prSet/>
      <dgm:spPr/>
      <dgm:t>
        <a:bodyPr/>
        <a:lstStyle/>
        <a:p>
          <a:r>
            <a:rPr lang="en-US"/>
            <a:t>10. Culture impacts the response and recovery to traumatic experiences. </a:t>
          </a:r>
        </a:p>
      </dgm:t>
    </dgm:pt>
    <dgm:pt modelId="{97FA375C-EADF-4CC4-93EE-5D75AC84EE01}" type="parTrans" cxnId="{6DF04F8D-087C-4070-9A32-9401DD4DF784}">
      <dgm:prSet/>
      <dgm:spPr/>
      <dgm:t>
        <a:bodyPr/>
        <a:lstStyle/>
        <a:p>
          <a:endParaRPr lang="en-US"/>
        </a:p>
      </dgm:t>
    </dgm:pt>
    <dgm:pt modelId="{0BB34DBD-7C5A-4E72-815E-9991F1FCF522}" type="sibTrans" cxnId="{6DF04F8D-087C-4070-9A32-9401DD4DF784}">
      <dgm:prSet/>
      <dgm:spPr/>
      <dgm:t>
        <a:bodyPr/>
        <a:lstStyle/>
        <a:p>
          <a:endParaRPr lang="en-US"/>
        </a:p>
      </dgm:t>
    </dgm:pt>
    <dgm:pt modelId="{CD2FDF21-2892-4D65-B1E1-C678B0D5BE1D}">
      <dgm:prSet/>
      <dgm:spPr/>
      <dgm:t>
        <a:bodyPr/>
        <a:lstStyle/>
        <a:p>
          <a:r>
            <a:rPr lang="en-US"/>
            <a:t>11. Legal and ethical issues impact response and recovery to the traumatic experience.</a:t>
          </a:r>
        </a:p>
      </dgm:t>
    </dgm:pt>
    <dgm:pt modelId="{F2F109DF-A1CD-4941-A05E-A250425A55C7}" type="parTrans" cxnId="{5B74CBCB-F9AB-4C6B-BF64-4412242EF16F}">
      <dgm:prSet/>
      <dgm:spPr/>
      <dgm:t>
        <a:bodyPr/>
        <a:lstStyle/>
        <a:p>
          <a:endParaRPr lang="en-US"/>
        </a:p>
      </dgm:t>
    </dgm:pt>
    <dgm:pt modelId="{2CE6DFAE-3B7E-4F0F-9872-D51B82C906B7}" type="sibTrans" cxnId="{5B74CBCB-F9AB-4C6B-BF64-4412242EF16F}">
      <dgm:prSet/>
      <dgm:spPr/>
      <dgm:t>
        <a:bodyPr/>
        <a:lstStyle/>
        <a:p>
          <a:endParaRPr lang="en-US"/>
        </a:p>
      </dgm:t>
    </dgm:pt>
    <dgm:pt modelId="{F2C54AA9-1A17-40D7-B82E-C6381EB1774B}">
      <dgm:prSet/>
      <dgm:spPr/>
      <dgm:t>
        <a:bodyPr/>
        <a:lstStyle/>
        <a:p>
          <a:r>
            <a:rPr lang="en-US"/>
            <a:t>12. Working with trauma-exposed children can evoke distress in providers making it more difficult to provide good quality care. </a:t>
          </a:r>
        </a:p>
      </dgm:t>
    </dgm:pt>
    <dgm:pt modelId="{102CC339-0AEF-4DF8-AE5D-FC82C49EF34C}" type="parTrans" cxnId="{AADCDD87-68F7-45CD-9F2E-61E83B607056}">
      <dgm:prSet/>
      <dgm:spPr/>
      <dgm:t>
        <a:bodyPr/>
        <a:lstStyle/>
        <a:p>
          <a:endParaRPr lang="en-US"/>
        </a:p>
      </dgm:t>
    </dgm:pt>
    <dgm:pt modelId="{264EA1EF-89AC-48E5-B40E-5A616E1E52D9}" type="sibTrans" cxnId="{AADCDD87-68F7-45CD-9F2E-61E83B607056}">
      <dgm:prSet/>
      <dgm:spPr/>
      <dgm:t>
        <a:bodyPr/>
        <a:lstStyle/>
        <a:p>
          <a:endParaRPr lang="en-US"/>
        </a:p>
      </dgm:t>
    </dgm:pt>
    <dgm:pt modelId="{282A424F-1305-44FF-8F68-F4AC94360BD9}" type="pres">
      <dgm:prSet presAssocID="{91A51074-66FC-476E-9C04-CB8F816FFA14}" presName="root" presStyleCnt="0">
        <dgm:presLayoutVars>
          <dgm:dir/>
          <dgm:resizeHandles val="exact"/>
        </dgm:presLayoutVars>
      </dgm:prSet>
      <dgm:spPr/>
    </dgm:pt>
    <dgm:pt modelId="{64160497-9717-4CDB-AE6F-76D31C40DB72}" type="pres">
      <dgm:prSet presAssocID="{1D341360-C30A-48B2-9596-4B8B3C7A68F1}" presName="compNode" presStyleCnt="0"/>
      <dgm:spPr/>
    </dgm:pt>
    <dgm:pt modelId="{DAAEA748-7714-405A-829F-7D85CAECD141}" type="pres">
      <dgm:prSet presAssocID="{1D341360-C30A-48B2-9596-4B8B3C7A68F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897B833F-4DFD-4042-84A4-FB4CF1479CBC}" type="pres">
      <dgm:prSet presAssocID="{1D341360-C30A-48B2-9596-4B8B3C7A68F1}" presName="spaceRect" presStyleCnt="0"/>
      <dgm:spPr/>
    </dgm:pt>
    <dgm:pt modelId="{5D190126-DABD-4A0D-BEDC-6213B0734178}" type="pres">
      <dgm:prSet presAssocID="{1D341360-C30A-48B2-9596-4B8B3C7A68F1}" presName="textRect" presStyleLbl="revTx" presStyleIdx="0" presStyleCnt="6">
        <dgm:presLayoutVars>
          <dgm:chMax val="1"/>
          <dgm:chPref val="1"/>
        </dgm:presLayoutVars>
      </dgm:prSet>
      <dgm:spPr/>
    </dgm:pt>
    <dgm:pt modelId="{ECDB0D84-896F-44ED-904F-B185CE6F0642}" type="pres">
      <dgm:prSet presAssocID="{4F86E4B2-3F5A-46E5-AB63-B9B614286484}" presName="sibTrans" presStyleCnt="0"/>
      <dgm:spPr/>
    </dgm:pt>
    <dgm:pt modelId="{64231C36-4B6F-4C26-9078-39C14964A4BD}" type="pres">
      <dgm:prSet presAssocID="{B578790A-4873-4C3E-A71E-309A03563800}" presName="compNode" presStyleCnt="0"/>
      <dgm:spPr/>
    </dgm:pt>
    <dgm:pt modelId="{056237B2-F54D-45DD-9C85-D684CF74BCBF}" type="pres">
      <dgm:prSet presAssocID="{B578790A-4873-4C3E-A71E-309A0356380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B10AB71-D3C7-4498-9377-19450C4FC265}" type="pres">
      <dgm:prSet presAssocID="{B578790A-4873-4C3E-A71E-309A03563800}" presName="spaceRect" presStyleCnt="0"/>
      <dgm:spPr/>
    </dgm:pt>
    <dgm:pt modelId="{2735B1A9-E5FB-4E24-8907-4FA2A23BAD8A}" type="pres">
      <dgm:prSet presAssocID="{B578790A-4873-4C3E-A71E-309A03563800}" presName="textRect" presStyleLbl="revTx" presStyleIdx="1" presStyleCnt="6">
        <dgm:presLayoutVars>
          <dgm:chMax val="1"/>
          <dgm:chPref val="1"/>
        </dgm:presLayoutVars>
      </dgm:prSet>
      <dgm:spPr/>
    </dgm:pt>
    <dgm:pt modelId="{F140CC91-218C-4259-8CCE-776EBD42FB62}" type="pres">
      <dgm:prSet presAssocID="{F35B542D-9FA8-438D-9AF9-512032581986}" presName="sibTrans" presStyleCnt="0"/>
      <dgm:spPr/>
    </dgm:pt>
    <dgm:pt modelId="{95677D6B-97F5-48D2-8C88-4607A79631BE}" type="pres">
      <dgm:prSet presAssocID="{AB0EB00B-388F-464A-B505-740FBBA1D15E}" presName="compNode" presStyleCnt="0"/>
      <dgm:spPr/>
    </dgm:pt>
    <dgm:pt modelId="{653B7938-DD26-44B1-856A-40D1B287FAFE}" type="pres">
      <dgm:prSet presAssocID="{AB0EB00B-388F-464A-B505-740FBBA1D15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32E49CA2-A979-4187-B4AB-E39967D6D413}" type="pres">
      <dgm:prSet presAssocID="{AB0EB00B-388F-464A-B505-740FBBA1D15E}" presName="spaceRect" presStyleCnt="0"/>
      <dgm:spPr/>
    </dgm:pt>
    <dgm:pt modelId="{BAD78482-8189-4B80-89FF-01CF15B855C6}" type="pres">
      <dgm:prSet presAssocID="{AB0EB00B-388F-464A-B505-740FBBA1D15E}" presName="textRect" presStyleLbl="revTx" presStyleIdx="2" presStyleCnt="6">
        <dgm:presLayoutVars>
          <dgm:chMax val="1"/>
          <dgm:chPref val="1"/>
        </dgm:presLayoutVars>
      </dgm:prSet>
      <dgm:spPr/>
    </dgm:pt>
    <dgm:pt modelId="{CC3DA074-CD4A-41FD-9720-1A907B4B2D06}" type="pres">
      <dgm:prSet presAssocID="{1CDD2F78-7B2C-4A91-9290-2DD13E67BB22}" presName="sibTrans" presStyleCnt="0"/>
      <dgm:spPr/>
    </dgm:pt>
    <dgm:pt modelId="{C3FCA949-CC19-455F-881A-7F0ACE349646}" type="pres">
      <dgm:prSet presAssocID="{DC74D0A5-55FE-4A3A-A83B-D46D1F00097F}" presName="compNode" presStyleCnt="0"/>
      <dgm:spPr/>
    </dgm:pt>
    <dgm:pt modelId="{8C2B327C-C89E-411C-92E4-5DCA9BE9FE00}" type="pres">
      <dgm:prSet presAssocID="{DC74D0A5-55FE-4A3A-A83B-D46D1F00097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A257315-1A57-48D7-AC35-785950C8E473}" type="pres">
      <dgm:prSet presAssocID="{DC74D0A5-55FE-4A3A-A83B-D46D1F00097F}" presName="spaceRect" presStyleCnt="0"/>
      <dgm:spPr/>
    </dgm:pt>
    <dgm:pt modelId="{65976BB8-D7A6-45AE-BC7C-E0787BDE6F32}" type="pres">
      <dgm:prSet presAssocID="{DC74D0A5-55FE-4A3A-A83B-D46D1F00097F}" presName="textRect" presStyleLbl="revTx" presStyleIdx="3" presStyleCnt="6">
        <dgm:presLayoutVars>
          <dgm:chMax val="1"/>
          <dgm:chPref val="1"/>
        </dgm:presLayoutVars>
      </dgm:prSet>
      <dgm:spPr/>
    </dgm:pt>
    <dgm:pt modelId="{2090ED1C-13DB-4B1D-AB73-505042F5578F}" type="pres">
      <dgm:prSet presAssocID="{0BB34DBD-7C5A-4E72-815E-9991F1FCF522}" presName="sibTrans" presStyleCnt="0"/>
      <dgm:spPr/>
    </dgm:pt>
    <dgm:pt modelId="{2F68E110-A687-4951-9BCF-C0302D2AC92B}" type="pres">
      <dgm:prSet presAssocID="{CD2FDF21-2892-4D65-B1E1-C678B0D5BE1D}" presName="compNode" presStyleCnt="0"/>
      <dgm:spPr/>
    </dgm:pt>
    <dgm:pt modelId="{C3015790-9BD5-4B5E-8341-9C85078E086E}" type="pres">
      <dgm:prSet presAssocID="{CD2FDF21-2892-4D65-B1E1-C678B0D5BE1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E9386E6E-4973-4F18-A20D-61E3AFEE1C8B}" type="pres">
      <dgm:prSet presAssocID="{CD2FDF21-2892-4D65-B1E1-C678B0D5BE1D}" presName="spaceRect" presStyleCnt="0"/>
      <dgm:spPr/>
    </dgm:pt>
    <dgm:pt modelId="{3A74C006-68CE-44FD-83A6-3152742FEFF0}" type="pres">
      <dgm:prSet presAssocID="{CD2FDF21-2892-4D65-B1E1-C678B0D5BE1D}" presName="textRect" presStyleLbl="revTx" presStyleIdx="4" presStyleCnt="6">
        <dgm:presLayoutVars>
          <dgm:chMax val="1"/>
          <dgm:chPref val="1"/>
        </dgm:presLayoutVars>
      </dgm:prSet>
      <dgm:spPr/>
    </dgm:pt>
    <dgm:pt modelId="{12560E95-B475-410D-AEB0-9A7D3C5CA2F0}" type="pres">
      <dgm:prSet presAssocID="{2CE6DFAE-3B7E-4F0F-9872-D51B82C906B7}" presName="sibTrans" presStyleCnt="0"/>
      <dgm:spPr/>
    </dgm:pt>
    <dgm:pt modelId="{3AB44A38-8CC9-48F8-A04A-632A8600DA25}" type="pres">
      <dgm:prSet presAssocID="{F2C54AA9-1A17-40D7-B82E-C6381EB1774B}" presName="compNode" presStyleCnt="0"/>
      <dgm:spPr/>
    </dgm:pt>
    <dgm:pt modelId="{AF9C7007-BE02-4BD1-80AF-42A303688D40}" type="pres">
      <dgm:prSet presAssocID="{F2C54AA9-1A17-40D7-B82E-C6381EB1774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08888F02-BC07-4AB1-86C2-D8F890EC28BD}" type="pres">
      <dgm:prSet presAssocID="{F2C54AA9-1A17-40D7-B82E-C6381EB1774B}" presName="spaceRect" presStyleCnt="0"/>
      <dgm:spPr/>
    </dgm:pt>
    <dgm:pt modelId="{3C074987-59B9-45CC-AB41-09687FB033CE}" type="pres">
      <dgm:prSet presAssocID="{F2C54AA9-1A17-40D7-B82E-C6381EB1774B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CF8AF2C-5967-4500-867A-30F3D9C0293C}" srcId="{91A51074-66FC-476E-9C04-CB8F816FFA14}" destId="{1D341360-C30A-48B2-9596-4B8B3C7A68F1}" srcOrd="0" destOrd="0" parTransId="{7BF1540D-8A33-41E2-9448-A90333162BF0}" sibTransId="{4F86E4B2-3F5A-46E5-AB63-B9B614286484}"/>
    <dgm:cxn modelId="{9B5D9165-C771-4C83-A453-257E90533AF6}" type="presOf" srcId="{DC74D0A5-55FE-4A3A-A83B-D46D1F00097F}" destId="{65976BB8-D7A6-45AE-BC7C-E0787BDE6F32}" srcOrd="0" destOrd="0" presId="urn:microsoft.com/office/officeart/2018/2/layout/IconLabelList"/>
    <dgm:cxn modelId="{C2A9B76A-D9D8-492D-B052-A360E7A49E4C}" type="presOf" srcId="{1D341360-C30A-48B2-9596-4B8B3C7A68F1}" destId="{5D190126-DABD-4A0D-BEDC-6213B0734178}" srcOrd="0" destOrd="0" presId="urn:microsoft.com/office/officeart/2018/2/layout/IconLabelList"/>
    <dgm:cxn modelId="{72907771-07DC-4174-8A7E-28112D951D14}" type="presOf" srcId="{91A51074-66FC-476E-9C04-CB8F816FFA14}" destId="{282A424F-1305-44FF-8F68-F4AC94360BD9}" srcOrd="0" destOrd="0" presId="urn:microsoft.com/office/officeart/2018/2/layout/IconLabelList"/>
    <dgm:cxn modelId="{AADCDD87-68F7-45CD-9F2E-61E83B607056}" srcId="{91A51074-66FC-476E-9C04-CB8F816FFA14}" destId="{F2C54AA9-1A17-40D7-B82E-C6381EB1774B}" srcOrd="5" destOrd="0" parTransId="{102CC339-0AEF-4DF8-AE5D-FC82C49EF34C}" sibTransId="{264EA1EF-89AC-48E5-B40E-5A616E1E52D9}"/>
    <dgm:cxn modelId="{6DF04F8D-087C-4070-9A32-9401DD4DF784}" srcId="{91A51074-66FC-476E-9C04-CB8F816FFA14}" destId="{DC74D0A5-55FE-4A3A-A83B-D46D1F00097F}" srcOrd="3" destOrd="0" parTransId="{97FA375C-EADF-4CC4-93EE-5D75AC84EE01}" sibTransId="{0BB34DBD-7C5A-4E72-815E-9991F1FCF522}"/>
    <dgm:cxn modelId="{FF63F9A7-3EA8-49D9-B1B8-9EF6C9F2360D}" srcId="{91A51074-66FC-476E-9C04-CB8F816FFA14}" destId="{AB0EB00B-388F-464A-B505-740FBBA1D15E}" srcOrd="2" destOrd="0" parTransId="{656C067E-8A4B-4644-B54A-6DC39E127A95}" sibTransId="{1CDD2F78-7B2C-4A91-9290-2DD13E67BB22}"/>
    <dgm:cxn modelId="{7E63B2B3-9CBA-4BD8-BD29-E311BB3323FE}" type="presOf" srcId="{B578790A-4873-4C3E-A71E-309A03563800}" destId="{2735B1A9-E5FB-4E24-8907-4FA2A23BAD8A}" srcOrd="0" destOrd="0" presId="urn:microsoft.com/office/officeart/2018/2/layout/IconLabelList"/>
    <dgm:cxn modelId="{4201DABA-DDAB-4B1B-908B-B163AAB241C4}" type="presOf" srcId="{CD2FDF21-2892-4D65-B1E1-C678B0D5BE1D}" destId="{3A74C006-68CE-44FD-83A6-3152742FEFF0}" srcOrd="0" destOrd="0" presId="urn:microsoft.com/office/officeart/2018/2/layout/IconLabelList"/>
    <dgm:cxn modelId="{48D087C9-CAE9-4DC7-9D10-262939D02662}" srcId="{91A51074-66FC-476E-9C04-CB8F816FFA14}" destId="{B578790A-4873-4C3E-A71E-309A03563800}" srcOrd="1" destOrd="0" parTransId="{1EAC9ADF-C2D3-4AEE-A2C1-E49E8071F2AD}" sibTransId="{F35B542D-9FA8-438D-9AF9-512032581986}"/>
    <dgm:cxn modelId="{5B74CBCB-F9AB-4C6B-BF64-4412242EF16F}" srcId="{91A51074-66FC-476E-9C04-CB8F816FFA14}" destId="{CD2FDF21-2892-4D65-B1E1-C678B0D5BE1D}" srcOrd="4" destOrd="0" parTransId="{F2F109DF-A1CD-4941-A05E-A250425A55C7}" sibTransId="{2CE6DFAE-3B7E-4F0F-9872-D51B82C906B7}"/>
    <dgm:cxn modelId="{F80B56CF-93B3-409D-94DF-F6EA52F93982}" type="presOf" srcId="{F2C54AA9-1A17-40D7-B82E-C6381EB1774B}" destId="{3C074987-59B9-45CC-AB41-09687FB033CE}" srcOrd="0" destOrd="0" presId="urn:microsoft.com/office/officeart/2018/2/layout/IconLabelList"/>
    <dgm:cxn modelId="{1C4FF9F6-7590-459E-984A-15259981D66E}" type="presOf" srcId="{AB0EB00B-388F-464A-B505-740FBBA1D15E}" destId="{BAD78482-8189-4B80-89FF-01CF15B855C6}" srcOrd="0" destOrd="0" presId="urn:microsoft.com/office/officeart/2018/2/layout/IconLabelList"/>
    <dgm:cxn modelId="{1B74699E-D899-4E25-8C4D-CCBD68BEBE3D}" type="presParOf" srcId="{282A424F-1305-44FF-8F68-F4AC94360BD9}" destId="{64160497-9717-4CDB-AE6F-76D31C40DB72}" srcOrd="0" destOrd="0" presId="urn:microsoft.com/office/officeart/2018/2/layout/IconLabelList"/>
    <dgm:cxn modelId="{6EF0BE89-6DE2-4675-806B-084A0C1ECD07}" type="presParOf" srcId="{64160497-9717-4CDB-AE6F-76D31C40DB72}" destId="{DAAEA748-7714-405A-829F-7D85CAECD141}" srcOrd="0" destOrd="0" presId="urn:microsoft.com/office/officeart/2018/2/layout/IconLabelList"/>
    <dgm:cxn modelId="{5B6EC0A5-B2F1-4E91-8602-C085A48306F5}" type="presParOf" srcId="{64160497-9717-4CDB-AE6F-76D31C40DB72}" destId="{897B833F-4DFD-4042-84A4-FB4CF1479CBC}" srcOrd="1" destOrd="0" presId="urn:microsoft.com/office/officeart/2018/2/layout/IconLabelList"/>
    <dgm:cxn modelId="{344FA6FC-6FFF-42DA-8DE2-B812F6296153}" type="presParOf" srcId="{64160497-9717-4CDB-AE6F-76D31C40DB72}" destId="{5D190126-DABD-4A0D-BEDC-6213B0734178}" srcOrd="2" destOrd="0" presId="urn:microsoft.com/office/officeart/2018/2/layout/IconLabelList"/>
    <dgm:cxn modelId="{17E23D8D-6164-41A5-87C4-2976BE59425B}" type="presParOf" srcId="{282A424F-1305-44FF-8F68-F4AC94360BD9}" destId="{ECDB0D84-896F-44ED-904F-B185CE6F0642}" srcOrd="1" destOrd="0" presId="urn:microsoft.com/office/officeart/2018/2/layout/IconLabelList"/>
    <dgm:cxn modelId="{795EBE64-E8D3-4D3A-B67B-A93A2C997A5F}" type="presParOf" srcId="{282A424F-1305-44FF-8F68-F4AC94360BD9}" destId="{64231C36-4B6F-4C26-9078-39C14964A4BD}" srcOrd="2" destOrd="0" presId="urn:microsoft.com/office/officeart/2018/2/layout/IconLabelList"/>
    <dgm:cxn modelId="{422D3841-0900-4B0E-9CDD-E9CC96562F51}" type="presParOf" srcId="{64231C36-4B6F-4C26-9078-39C14964A4BD}" destId="{056237B2-F54D-45DD-9C85-D684CF74BCBF}" srcOrd="0" destOrd="0" presId="urn:microsoft.com/office/officeart/2018/2/layout/IconLabelList"/>
    <dgm:cxn modelId="{A9D2B646-4827-4119-B0DB-4C43B5A00FD4}" type="presParOf" srcId="{64231C36-4B6F-4C26-9078-39C14964A4BD}" destId="{EB10AB71-D3C7-4498-9377-19450C4FC265}" srcOrd="1" destOrd="0" presId="urn:microsoft.com/office/officeart/2018/2/layout/IconLabelList"/>
    <dgm:cxn modelId="{2968E621-8666-41BB-B6F7-021FD3DDDF49}" type="presParOf" srcId="{64231C36-4B6F-4C26-9078-39C14964A4BD}" destId="{2735B1A9-E5FB-4E24-8907-4FA2A23BAD8A}" srcOrd="2" destOrd="0" presId="urn:microsoft.com/office/officeart/2018/2/layout/IconLabelList"/>
    <dgm:cxn modelId="{61EA3DC1-2D6B-4AB1-B4C5-59A122AAE674}" type="presParOf" srcId="{282A424F-1305-44FF-8F68-F4AC94360BD9}" destId="{F140CC91-218C-4259-8CCE-776EBD42FB62}" srcOrd="3" destOrd="0" presId="urn:microsoft.com/office/officeart/2018/2/layout/IconLabelList"/>
    <dgm:cxn modelId="{E668DFD5-30C0-4CFA-A2F9-C30C6026E7B2}" type="presParOf" srcId="{282A424F-1305-44FF-8F68-F4AC94360BD9}" destId="{95677D6B-97F5-48D2-8C88-4607A79631BE}" srcOrd="4" destOrd="0" presId="urn:microsoft.com/office/officeart/2018/2/layout/IconLabelList"/>
    <dgm:cxn modelId="{ADAB94C9-87C9-4E8F-8AE3-E59F153716FD}" type="presParOf" srcId="{95677D6B-97F5-48D2-8C88-4607A79631BE}" destId="{653B7938-DD26-44B1-856A-40D1B287FAFE}" srcOrd="0" destOrd="0" presId="urn:microsoft.com/office/officeart/2018/2/layout/IconLabelList"/>
    <dgm:cxn modelId="{AA9D33C5-C87C-42AB-B84A-8E40E9418F37}" type="presParOf" srcId="{95677D6B-97F5-48D2-8C88-4607A79631BE}" destId="{32E49CA2-A979-4187-B4AB-E39967D6D413}" srcOrd="1" destOrd="0" presId="urn:microsoft.com/office/officeart/2018/2/layout/IconLabelList"/>
    <dgm:cxn modelId="{78599BED-13FA-418B-86B0-750878DB4834}" type="presParOf" srcId="{95677D6B-97F5-48D2-8C88-4607A79631BE}" destId="{BAD78482-8189-4B80-89FF-01CF15B855C6}" srcOrd="2" destOrd="0" presId="urn:microsoft.com/office/officeart/2018/2/layout/IconLabelList"/>
    <dgm:cxn modelId="{B81420A8-DF5E-4CA0-A9CC-36CFBFC41114}" type="presParOf" srcId="{282A424F-1305-44FF-8F68-F4AC94360BD9}" destId="{CC3DA074-CD4A-41FD-9720-1A907B4B2D06}" srcOrd="5" destOrd="0" presId="urn:microsoft.com/office/officeart/2018/2/layout/IconLabelList"/>
    <dgm:cxn modelId="{B96DDEBA-D61C-46DB-802D-E853C6A9F133}" type="presParOf" srcId="{282A424F-1305-44FF-8F68-F4AC94360BD9}" destId="{C3FCA949-CC19-455F-881A-7F0ACE349646}" srcOrd="6" destOrd="0" presId="urn:microsoft.com/office/officeart/2018/2/layout/IconLabelList"/>
    <dgm:cxn modelId="{BD71A084-59B4-460C-98D2-A491F8A640CD}" type="presParOf" srcId="{C3FCA949-CC19-455F-881A-7F0ACE349646}" destId="{8C2B327C-C89E-411C-92E4-5DCA9BE9FE00}" srcOrd="0" destOrd="0" presId="urn:microsoft.com/office/officeart/2018/2/layout/IconLabelList"/>
    <dgm:cxn modelId="{C98CD7F5-3052-4FFD-A208-10836147EEED}" type="presParOf" srcId="{C3FCA949-CC19-455F-881A-7F0ACE349646}" destId="{BA257315-1A57-48D7-AC35-785950C8E473}" srcOrd="1" destOrd="0" presId="urn:microsoft.com/office/officeart/2018/2/layout/IconLabelList"/>
    <dgm:cxn modelId="{E1FBBCDE-AEA4-4AF1-88F7-8D336BA98718}" type="presParOf" srcId="{C3FCA949-CC19-455F-881A-7F0ACE349646}" destId="{65976BB8-D7A6-45AE-BC7C-E0787BDE6F32}" srcOrd="2" destOrd="0" presId="urn:microsoft.com/office/officeart/2018/2/layout/IconLabelList"/>
    <dgm:cxn modelId="{6C81784E-650C-42BB-9D5F-30CE4BAE7F3D}" type="presParOf" srcId="{282A424F-1305-44FF-8F68-F4AC94360BD9}" destId="{2090ED1C-13DB-4B1D-AB73-505042F5578F}" srcOrd="7" destOrd="0" presId="urn:microsoft.com/office/officeart/2018/2/layout/IconLabelList"/>
    <dgm:cxn modelId="{FFB00323-349B-48C0-AF0C-FA45519CD301}" type="presParOf" srcId="{282A424F-1305-44FF-8F68-F4AC94360BD9}" destId="{2F68E110-A687-4951-9BCF-C0302D2AC92B}" srcOrd="8" destOrd="0" presId="urn:microsoft.com/office/officeart/2018/2/layout/IconLabelList"/>
    <dgm:cxn modelId="{7E2445E0-5D09-445C-B565-F7FE96B6DAB5}" type="presParOf" srcId="{2F68E110-A687-4951-9BCF-C0302D2AC92B}" destId="{C3015790-9BD5-4B5E-8341-9C85078E086E}" srcOrd="0" destOrd="0" presId="urn:microsoft.com/office/officeart/2018/2/layout/IconLabelList"/>
    <dgm:cxn modelId="{C0FBF143-D7ED-4E5A-9BDD-F4C84173F843}" type="presParOf" srcId="{2F68E110-A687-4951-9BCF-C0302D2AC92B}" destId="{E9386E6E-4973-4F18-A20D-61E3AFEE1C8B}" srcOrd="1" destOrd="0" presId="urn:microsoft.com/office/officeart/2018/2/layout/IconLabelList"/>
    <dgm:cxn modelId="{B449438F-BDE6-4EB6-B19B-089FE130C9EA}" type="presParOf" srcId="{2F68E110-A687-4951-9BCF-C0302D2AC92B}" destId="{3A74C006-68CE-44FD-83A6-3152742FEFF0}" srcOrd="2" destOrd="0" presId="urn:microsoft.com/office/officeart/2018/2/layout/IconLabelList"/>
    <dgm:cxn modelId="{0BEB5B78-9B07-41E5-BF9D-9379B829E94D}" type="presParOf" srcId="{282A424F-1305-44FF-8F68-F4AC94360BD9}" destId="{12560E95-B475-410D-AEB0-9A7D3C5CA2F0}" srcOrd="9" destOrd="0" presId="urn:microsoft.com/office/officeart/2018/2/layout/IconLabelList"/>
    <dgm:cxn modelId="{250CF05E-DF53-48D8-93EE-F9560A9B0BB8}" type="presParOf" srcId="{282A424F-1305-44FF-8F68-F4AC94360BD9}" destId="{3AB44A38-8CC9-48F8-A04A-632A8600DA25}" srcOrd="10" destOrd="0" presId="urn:microsoft.com/office/officeart/2018/2/layout/IconLabelList"/>
    <dgm:cxn modelId="{53B6E4D1-E4B9-42F6-9832-A2755FF98588}" type="presParOf" srcId="{3AB44A38-8CC9-48F8-A04A-632A8600DA25}" destId="{AF9C7007-BE02-4BD1-80AF-42A303688D40}" srcOrd="0" destOrd="0" presId="urn:microsoft.com/office/officeart/2018/2/layout/IconLabelList"/>
    <dgm:cxn modelId="{2DFC1B4C-CCB6-4B09-90BC-F580F652E71F}" type="presParOf" srcId="{3AB44A38-8CC9-48F8-A04A-632A8600DA25}" destId="{08888F02-BC07-4AB1-86C2-D8F890EC28BD}" srcOrd="1" destOrd="0" presId="urn:microsoft.com/office/officeart/2018/2/layout/IconLabelList"/>
    <dgm:cxn modelId="{C781F2D7-D427-451B-B5E1-4A8EC9733977}" type="presParOf" srcId="{3AB44A38-8CC9-48F8-A04A-632A8600DA25}" destId="{3C074987-59B9-45CC-AB41-09687FB033C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B2906D-1CF5-4477-B5E3-FE09CE7C0EE6}" type="doc">
      <dgm:prSet loTypeId="urn:microsoft.com/office/officeart/2005/8/layout/process4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39A4E4-F44D-43A2-B9B6-03D05086CED1}">
      <dgm:prSet/>
      <dgm:spPr/>
      <dgm:t>
        <a:bodyPr/>
        <a:lstStyle/>
        <a:p>
          <a:r>
            <a:rPr lang="en-US"/>
            <a:t>The sense of abandonment and attachment loss in itself is an underpinning of the feature of trauma. </a:t>
          </a:r>
        </a:p>
      </dgm:t>
    </dgm:pt>
    <dgm:pt modelId="{5386C03F-3FF4-4523-B44C-C8962C139AD6}" type="parTrans" cxnId="{E325CF05-4AA9-4A61-A046-B28AF427F931}">
      <dgm:prSet/>
      <dgm:spPr/>
      <dgm:t>
        <a:bodyPr/>
        <a:lstStyle/>
        <a:p>
          <a:endParaRPr lang="en-US"/>
        </a:p>
      </dgm:t>
    </dgm:pt>
    <dgm:pt modelId="{11A5EDEE-C62D-42DC-AF00-3A6C88115A0A}" type="sibTrans" cxnId="{E325CF05-4AA9-4A61-A046-B28AF427F931}">
      <dgm:prSet/>
      <dgm:spPr/>
      <dgm:t>
        <a:bodyPr/>
        <a:lstStyle/>
        <a:p>
          <a:endParaRPr lang="en-US"/>
        </a:p>
      </dgm:t>
    </dgm:pt>
    <dgm:pt modelId="{BE02A34E-2E3B-4407-8E33-F3272BB4B466}">
      <dgm:prSet/>
      <dgm:spPr/>
      <dgm:t>
        <a:bodyPr/>
        <a:lstStyle/>
        <a:p>
          <a:r>
            <a:rPr lang="en-US" dirty="0"/>
            <a:t>Children form attachments with even the most impaired and harsh parents/caregivers!</a:t>
          </a:r>
        </a:p>
      </dgm:t>
    </dgm:pt>
    <dgm:pt modelId="{6D4A599B-2FA6-4D54-A882-0D761CE71B05}" type="parTrans" cxnId="{FAA95507-8AC1-4F01-BF8D-FFBAC105DA72}">
      <dgm:prSet/>
      <dgm:spPr/>
      <dgm:t>
        <a:bodyPr/>
        <a:lstStyle/>
        <a:p>
          <a:endParaRPr lang="en-US"/>
        </a:p>
      </dgm:t>
    </dgm:pt>
    <dgm:pt modelId="{CCB2CF70-19E6-4B24-9B0C-666CE7911047}" type="sibTrans" cxnId="{FAA95507-8AC1-4F01-BF8D-FFBAC105DA72}">
      <dgm:prSet/>
      <dgm:spPr/>
      <dgm:t>
        <a:bodyPr/>
        <a:lstStyle/>
        <a:p>
          <a:endParaRPr lang="en-US"/>
        </a:p>
      </dgm:t>
    </dgm:pt>
    <dgm:pt modelId="{70A578D1-EAC1-4984-BAE3-ADD95740F8F9}">
      <dgm:prSet/>
      <dgm:spPr/>
      <dgm:t>
        <a:bodyPr/>
        <a:lstStyle/>
        <a:p>
          <a:r>
            <a:rPr lang="en-US"/>
            <a:t>Abusive</a:t>
          </a:r>
        </a:p>
      </dgm:t>
    </dgm:pt>
    <dgm:pt modelId="{783C43C8-DE8A-4DD8-9ED0-C7B338172C07}" type="parTrans" cxnId="{E445DA9D-8A3D-48C7-BE3D-A926C638636F}">
      <dgm:prSet/>
      <dgm:spPr/>
      <dgm:t>
        <a:bodyPr/>
        <a:lstStyle/>
        <a:p>
          <a:endParaRPr lang="en-US"/>
        </a:p>
      </dgm:t>
    </dgm:pt>
    <dgm:pt modelId="{A96872D0-7860-413A-93E6-E3FADA130280}" type="sibTrans" cxnId="{E445DA9D-8A3D-48C7-BE3D-A926C638636F}">
      <dgm:prSet/>
      <dgm:spPr/>
      <dgm:t>
        <a:bodyPr/>
        <a:lstStyle/>
        <a:p>
          <a:endParaRPr lang="en-US"/>
        </a:p>
      </dgm:t>
    </dgm:pt>
    <dgm:pt modelId="{3CB84A28-532A-4AC6-805A-762F5826E158}">
      <dgm:prSet/>
      <dgm:spPr/>
      <dgm:t>
        <a:bodyPr/>
        <a:lstStyle/>
        <a:p>
          <a:r>
            <a:rPr lang="en-US"/>
            <a:t>Neglectful</a:t>
          </a:r>
        </a:p>
      </dgm:t>
    </dgm:pt>
    <dgm:pt modelId="{9842101A-858F-43CE-B59E-4265D5058B34}" type="parTrans" cxnId="{DBC6F7A0-0E3B-4AE1-B324-24AE060C2A00}">
      <dgm:prSet/>
      <dgm:spPr/>
      <dgm:t>
        <a:bodyPr/>
        <a:lstStyle/>
        <a:p>
          <a:endParaRPr lang="en-US"/>
        </a:p>
      </dgm:t>
    </dgm:pt>
    <dgm:pt modelId="{54072269-45ED-4EC5-B7CF-10874334040E}" type="sibTrans" cxnId="{DBC6F7A0-0E3B-4AE1-B324-24AE060C2A00}">
      <dgm:prSet/>
      <dgm:spPr/>
      <dgm:t>
        <a:bodyPr/>
        <a:lstStyle/>
        <a:p>
          <a:endParaRPr lang="en-US"/>
        </a:p>
      </dgm:t>
    </dgm:pt>
    <dgm:pt modelId="{0141B855-87CA-42FC-A5B0-4BAF35AC0F67}">
      <dgm:prSet/>
      <dgm:spPr/>
      <dgm:t>
        <a:bodyPr/>
        <a:lstStyle/>
        <a:p>
          <a:r>
            <a:rPr lang="en-US"/>
            <a:t>Depressed</a:t>
          </a:r>
        </a:p>
      </dgm:t>
    </dgm:pt>
    <dgm:pt modelId="{3C5BA2DB-61AF-4317-B2F4-005AE177A155}" type="parTrans" cxnId="{5AAF26D7-1C1A-4549-8605-9E6E7170BF4C}">
      <dgm:prSet/>
      <dgm:spPr/>
      <dgm:t>
        <a:bodyPr/>
        <a:lstStyle/>
        <a:p>
          <a:endParaRPr lang="en-US"/>
        </a:p>
      </dgm:t>
    </dgm:pt>
    <dgm:pt modelId="{56D9372D-C8D7-4878-A9B8-E87BD057AE01}" type="sibTrans" cxnId="{5AAF26D7-1C1A-4549-8605-9E6E7170BF4C}">
      <dgm:prSet/>
      <dgm:spPr/>
      <dgm:t>
        <a:bodyPr/>
        <a:lstStyle/>
        <a:p>
          <a:endParaRPr lang="en-US"/>
        </a:p>
      </dgm:t>
    </dgm:pt>
    <dgm:pt modelId="{F806D1CC-443A-45CC-96BC-5430993749F4}">
      <dgm:prSet/>
      <dgm:spPr/>
      <dgm:t>
        <a:bodyPr/>
        <a:lstStyle/>
        <a:p>
          <a:r>
            <a:rPr lang="en-US"/>
            <a:t>Substance Abusing</a:t>
          </a:r>
        </a:p>
      </dgm:t>
    </dgm:pt>
    <dgm:pt modelId="{1A8E25A0-8C0D-4AE5-B5BA-90C8273EA6BB}" type="parTrans" cxnId="{70BC95A1-9594-498D-9C23-6B1F3610698C}">
      <dgm:prSet/>
      <dgm:spPr/>
      <dgm:t>
        <a:bodyPr/>
        <a:lstStyle/>
        <a:p>
          <a:endParaRPr lang="en-US"/>
        </a:p>
      </dgm:t>
    </dgm:pt>
    <dgm:pt modelId="{B61D3BAE-5084-4362-AE2F-220B3B7D8028}" type="sibTrans" cxnId="{70BC95A1-9594-498D-9C23-6B1F3610698C}">
      <dgm:prSet/>
      <dgm:spPr/>
      <dgm:t>
        <a:bodyPr/>
        <a:lstStyle/>
        <a:p>
          <a:endParaRPr lang="en-US"/>
        </a:p>
      </dgm:t>
    </dgm:pt>
    <dgm:pt modelId="{7593CB68-08A8-4CF8-A926-3FE537B09A0C}" type="pres">
      <dgm:prSet presAssocID="{E5B2906D-1CF5-4477-B5E3-FE09CE7C0EE6}" presName="Name0" presStyleCnt="0">
        <dgm:presLayoutVars>
          <dgm:dir/>
          <dgm:animLvl val="lvl"/>
          <dgm:resizeHandles val="exact"/>
        </dgm:presLayoutVars>
      </dgm:prSet>
      <dgm:spPr/>
    </dgm:pt>
    <dgm:pt modelId="{FAE6062A-F563-4DF1-B992-07655EC93EAC}" type="pres">
      <dgm:prSet presAssocID="{BE02A34E-2E3B-4407-8E33-F3272BB4B466}" presName="boxAndChildren" presStyleCnt="0"/>
      <dgm:spPr/>
    </dgm:pt>
    <dgm:pt modelId="{C4745F16-9B00-4678-A20E-F652C36CE432}" type="pres">
      <dgm:prSet presAssocID="{BE02A34E-2E3B-4407-8E33-F3272BB4B466}" presName="parentTextBox" presStyleLbl="node1" presStyleIdx="0" presStyleCnt="2"/>
      <dgm:spPr/>
    </dgm:pt>
    <dgm:pt modelId="{5BC35698-D4B7-44F2-A043-0099F1F7E20B}" type="pres">
      <dgm:prSet presAssocID="{BE02A34E-2E3B-4407-8E33-F3272BB4B466}" presName="entireBox" presStyleLbl="node1" presStyleIdx="0" presStyleCnt="2"/>
      <dgm:spPr/>
    </dgm:pt>
    <dgm:pt modelId="{4DF76A4D-C946-4D01-9698-E95610A42B55}" type="pres">
      <dgm:prSet presAssocID="{BE02A34E-2E3B-4407-8E33-F3272BB4B466}" presName="descendantBox" presStyleCnt="0"/>
      <dgm:spPr/>
    </dgm:pt>
    <dgm:pt modelId="{B8BA9192-D987-406D-8F50-DD57E3D6E3F4}" type="pres">
      <dgm:prSet presAssocID="{70A578D1-EAC1-4984-BAE3-ADD95740F8F9}" presName="childTextBox" presStyleLbl="fgAccFollowNode1" presStyleIdx="0" presStyleCnt="4">
        <dgm:presLayoutVars>
          <dgm:bulletEnabled val="1"/>
        </dgm:presLayoutVars>
      </dgm:prSet>
      <dgm:spPr/>
    </dgm:pt>
    <dgm:pt modelId="{2C73B338-119B-4EA5-958F-95AF5B6AEFD8}" type="pres">
      <dgm:prSet presAssocID="{3CB84A28-532A-4AC6-805A-762F5826E158}" presName="childTextBox" presStyleLbl="fgAccFollowNode1" presStyleIdx="1" presStyleCnt="4">
        <dgm:presLayoutVars>
          <dgm:bulletEnabled val="1"/>
        </dgm:presLayoutVars>
      </dgm:prSet>
      <dgm:spPr/>
    </dgm:pt>
    <dgm:pt modelId="{EFA4E0CD-E7D4-4D30-9850-DE7F90B75EE4}" type="pres">
      <dgm:prSet presAssocID="{0141B855-87CA-42FC-A5B0-4BAF35AC0F67}" presName="childTextBox" presStyleLbl="fgAccFollowNode1" presStyleIdx="2" presStyleCnt="4">
        <dgm:presLayoutVars>
          <dgm:bulletEnabled val="1"/>
        </dgm:presLayoutVars>
      </dgm:prSet>
      <dgm:spPr/>
    </dgm:pt>
    <dgm:pt modelId="{4C349495-10AD-4FB8-8444-62B6FCC402BF}" type="pres">
      <dgm:prSet presAssocID="{F806D1CC-443A-45CC-96BC-5430993749F4}" presName="childTextBox" presStyleLbl="fgAccFollowNode1" presStyleIdx="3" presStyleCnt="4">
        <dgm:presLayoutVars>
          <dgm:bulletEnabled val="1"/>
        </dgm:presLayoutVars>
      </dgm:prSet>
      <dgm:spPr/>
    </dgm:pt>
    <dgm:pt modelId="{5E9DDBAA-940A-4906-BA65-1030F4D6550E}" type="pres">
      <dgm:prSet presAssocID="{11A5EDEE-C62D-42DC-AF00-3A6C88115A0A}" presName="sp" presStyleCnt="0"/>
      <dgm:spPr/>
    </dgm:pt>
    <dgm:pt modelId="{2EFDABE6-2D3D-4FA4-9190-B371D3CC0488}" type="pres">
      <dgm:prSet presAssocID="{A739A4E4-F44D-43A2-B9B6-03D05086CED1}" presName="arrowAndChildren" presStyleCnt="0"/>
      <dgm:spPr/>
    </dgm:pt>
    <dgm:pt modelId="{DE252D41-4752-44EF-9A06-287ED409C736}" type="pres">
      <dgm:prSet presAssocID="{A739A4E4-F44D-43A2-B9B6-03D05086CED1}" presName="parentTextArrow" presStyleLbl="node1" presStyleIdx="1" presStyleCnt="2"/>
      <dgm:spPr/>
    </dgm:pt>
  </dgm:ptLst>
  <dgm:cxnLst>
    <dgm:cxn modelId="{E325CF05-4AA9-4A61-A046-B28AF427F931}" srcId="{E5B2906D-1CF5-4477-B5E3-FE09CE7C0EE6}" destId="{A739A4E4-F44D-43A2-B9B6-03D05086CED1}" srcOrd="0" destOrd="0" parTransId="{5386C03F-3FF4-4523-B44C-C8962C139AD6}" sibTransId="{11A5EDEE-C62D-42DC-AF00-3A6C88115A0A}"/>
    <dgm:cxn modelId="{FAA95507-8AC1-4F01-BF8D-FFBAC105DA72}" srcId="{E5B2906D-1CF5-4477-B5E3-FE09CE7C0EE6}" destId="{BE02A34E-2E3B-4407-8E33-F3272BB4B466}" srcOrd="1" destOrd="0" parTransId="{6D4A599B-2FA6-4D54-A882-0D761CE71B05}" sibTransId="{CCB2CF70-19E6-4B24-9B0C-666CE7911047}"/>
    <dgm:cxn modelId="{B122420C-DC14-43AE-8B58-909F8E9D0BC0}" type="presOf" srcId="{BE02A34E-2E3B-4407-8E33-F3272BB4B466}" destId="{C4745F16-9B00-4678-A20E-F652C36CE432}" srcOrd="0" destOrd="0" presId="urn:microsoft.com/office/officeart/2005/8/layout/process4"/>
    <dgm:cxn modelId="{A073DB0F-018C-4743-94C9-D5B4588FF6D0}" type="presOf" srcId="{BE02A34E-2E3B-4407-8E33-F3272BB4B466}" destId="{5BC35698-D4B7-44F2-A043-0099F1F7E20B}" srcOrd="1" destOrd="0" presId="urn:microsoft.com/office/officeart/2005/8/layout/process4"/>
    <dgm:cxn modelId="{54ADEC2A-51B0-4FD9-B881-30DF1322E886}" type="presOf" srcId="{A739A4E4-F44D-43A2-B9B6-03D05086CED1}" destId="{DE252D41-4752-44EF-9A06-287ED409C736}" srcOrd="0" destOrd="0" presId="urn:microsoft.com/office/officeart/2005/8/layout/process4"/>
    <dgm:cxn modelId="{1A75C647-CCDE-46F1-A593-412CAEDCE8E8}" type="presOf" srcId="{0141B855-87CA-42FC-A5B0-4BAF35AC0F67}" destId="{EFA4E0CD-E7D4-4D30-9850-DE7F90B75EE4}" srcOrd="0" destOrd="0" presId="urn:microsoft.com/office/officeart/2005/8/layout/process4"/>
    <dgm:cxn modelId="{0C2E974B-A82A-4C20-B167-FA55D9A4AA77}" type="presOf" srcId="{F806D1CC-443A-45CC-96BC-5430993749F4}" destId="{4C349495-10AD-4FB8-8444-62B6FCC402BF}" srcOrd="0" destOrd="0" presId="urn:microsoft.com/office/officeart/2005/8/layout/process4"/>
    <dgm:cxn modelId="{5CE82174-52B9-4564-882E-9DDD93D40AC4}" type="presOf" srcId="{E5B2906D-1CF5-4477-B5E3-FE09CE7C0EE6}" destId="{7593CB68-08A8-4CF8-A926-3FE537B09A0C}" srcOrd="0" destOrd="0" presId="urn:microsoft.com/office/officeart/2005/8/layout/process4"/>
    <dgm:cxn modelId="{E445DA9D-8A3D-48C7-BE3D-A926C638636F}" srcId="{BE02A34E-2E3B-4407-8E33-F3272BB4B466}" destId="{70A578D1-EAC1-4984-BAE3-ADD95740F8F9}" srcOrd="0" destOrd="0" parTransId="{783C43C8-DE8A-4DD8-9ED0-C7B338172C07}" sibTransId="{A96872D0-7860-413A-93E6-E3FADA130280}"/>
    <dgm:cxn modelId="{DBC6F7A0-0E3B-4AE1-B324-24AE060C2A00}" srcId="{BE02A34E-2E3B-4407-8E33-F3272BB4B466}" destId="{3CB84A28-532A-4AC6-805A-762F5826E158}" srcOrd="1" destOrd="0" parTransId="{9842101A-858F-43CE-B59E-4265D5058B34}" sibTransId="{54072269-45ED-4EC5-B7CF-10874334040E}"/>
    <dgm:cxn modelId="{70BC95A1-9594-498D-9C23-6B1F3610698C}" srcId="{BE02A34E-2E3B-4407-8E33-F3272BB4B466}" destId="{F806D1CC-443A-45CC-96BC-5430993749F4}" srcOrd="3" destOrd="0" parTransId="{1A8E25A0-8C0D-4AE5-B5BA-90C8273EA6BB}" sibTransId="{B61D3BAE-5084-4362-AE2F-220B3B7D8028}"/>
    <dgm:cxn modelId="{0C37EAB7-D3AF-405C-BBCB-4B6CA8A75312}" type="presOf" srcId="{70A578D1-EAC1-4984-BAE3-ADD95740F8F9}" destId="{B8BA9192-D987-406D-8F50-DD57E3D6E3F4}" srcOrd="0" destOrd="0" presId="urn:microsoft.com/office/officeart/2005/8/layout/process4"/>
    <dgm:cxn modelId="{5AAF26D7-1C1A-4549-8605-9E6E7170BF4C}" srcId="{BE02A34E-2E3B-4407-8E33-F3272BB4B466}" destId="{0141B855-87CA-42FC-A5B0-4BAF35AC0F67}" srcOrd="2" destOrd="0" parTransId="{3C5BA2DB-61AF-4317-B2F4-005AE177A155}" sibTransId="{56D9372D-C8D7-4878-A9B8-E87BD057AE01}"/>
    <dgm:cxn modelId="{E92AC2E3-EF94-4FA6-8B16-8E13AE2FC44B}" type="presOf" srcId="{3CB84A28-532A-4AC6-805A-762F5826E158}" destId="{2C73B338-119B-4EA5-958F-95AF5B6AEFD8}" srcOrd="0" destOrd="0" presId="urn:microsoft.com/office/officeart/2005/8/layout/process4"/>
    <dgm:cxn modelId="{4DB16D95-9495-4ABC-A6BE-BCA7A3861014}" type="presParOf" srcId="{7593CB68-08A8-4CF8-A926-3FE537B09A0C}" destId="{FAE6062A-F563-4DF1-B992-07655EC93EAC}" srcOrd="0" destOrd="0" presId="urn:microsoft.com/office/officeart/2005/8/layout/process4"/>
    <dgm:cxn modelId="{5A5DA810-7366-4ECE-BE06-B42C61A40A10}" type="presParOf" srcId="{FAE6062A-F563-4DF1-B992-07655EC93EAC}" destId="{C4745F16-9B00-4678-A20E-F652C36CE432}" srcOrd="0" destOrd="0" presId="urn:microsoft.com/office/officeart/2005/8/layout/process4"/>
    <dgm:cxn modelId="{3E975477-5E8E-4ACC-9397-D3AF0CAAABC3}" type="presParOf" srcId="{FAE6062A-F563-4DF1-B992-07655EC93EAC}" destId="{5BC35698-D4B7-44F2-A043-0099F1F7E20B}" srcOrd="1" destOrd="0" presId="urn:microsoft.com/office/officeart/2005/8/layout/process4"/>
    <dgm:cxn modelId="{4E19DF34-0005-40F2-BEE2-6280D69B2217}" type="presParOf" srcId="{FAE6062A-F563-4DF1-B992-07655EC93EAC}" destId="{4DF76A4D-C946-4D01-9698-E95610A42B55}" srcOrd="2" destOrd="0" presId="urn:microsoft.com/office/officeart/2005/8/layout/process4"/>
    <dgm:cxn modelId="{1FA2168A-1240-434D-92E1-A2630B2EF9D6}" type="presParOf" srcId="{4DF76A4D-C946-4D01-9698-E95610A42B55}" destId="{B8BA9192-D987-406D-8F50-DD57E3D6E3F4}" srcOrd="0" destOrd="0" presId="urn:microsoft.com/office/officeart/2005/8/layout/process4"/>
    <dgm:cxn modelId="{67C8D078-38DF-4959-9956-D353DDBB4FC4}" type="presParOf" srcId="{4DF76A4D-C946-4D01-9698-E95610A42B55}" destId="{2C73B338-119B-4EA5-958F-95AF5B6AEFD8}" srcOrd="1" destOrd="0" presId="urn:microsoft.com/office/officeart/2005/8/layout/process4"/>
    <dgm:cxn modelId="{0409ABBD-0B80-4E1A-A6A1-366B218A39B8}" type="presParOf" srcId="{4DF76A4D-C946-4D01-9698-E95610A42B55}" destId="{EFA4E0CD-E7D4-4D30-9850-DE7F90B75EE4}" srcOrd="2" destOrd="0" presId="urn:microsoft.com/office/officeart/2005/8/layout/process4"/>
    <dgm:cxn modelId="{59B0A8B5-8D93-420A-A7F8-1C3D8235B7AF}" type="presParOf" srcId="{4DF76A4D-C946-4D01-9698-E95610A42B55}" destId="{4C349495-10AD-4FB8-8444-62B6FCC402BF}" srcOrd="3" destOrd="0" presId="urn:microsoft.com/office/officeart/2005/8/layout/process4"/>
    <dgm:cxn modelId="{273F3CE9-BA91-4844-BE70-4FD95DABA423}" type="presParOf" srcId="{7593CB68-08A8-4CF8-A926-3FE537B09A0C}" destId="{5E9DDBAA-940A-4906-BA65-1030F4D6550E}" srcOrd="1" destOrd="0" presId="urn:microsoft.com/office/officeart/2005/8/layout/process4"/>
    <dgm:cxn modelId="{4D76B9F1-7506-4ADC-8A38-D94B8049153D}" type="presParOf" srcId="{7593CB68-08A8-4CF8-A926-3FE537B09A0C}" destId="{2EFDABE6-2D3D-4FA4-9190-B371D3CC0488}" srcOrd="2" destOrd="0" presId="urn:microsoft.com/office/officeart/2005/8/layout/process4"/>
    <dgm:cxn modelId="{F2470924-3D04-4334-BBDF-3782DF64D891}" type="presParOf" srcId="{2EFDABE6-2D3D-4FA4-9190-B371D3CC0488}" destId="{DE252D41-4752-44EF-9A06-287ED409C73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11101E-5C2F-456A-AE8A-F6B796098A7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ACA31DC-8562-4149-A3D0-32A9CBA0F35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Attachment</a:t>
          </a:r>
        </a:p>
      </dgm:t>
    </dgm:pt>
    <dgm:pt modelId="{DF9E9263-2742-4A44-A381-008639585CCE}" type="parTrans" cxnId="{C1800FB0-C6D4-44E4-84A2-002930A004FC}">
      <dgm:prSet/>
      <dgm:spPr/>
      <dgm:t>
        <a:bodyPr/>
        <a:lstStyle/>
        <a:p>
          <a:endParaRPr lang="en-US"/>
        </a:p>
      </dgm:t>
    </dgm:pt>
    <dgm:pt modelId="{ED58D363-0C81-4DED-A044-6BC792BB9A57}" type="sibTrans" cxnId="{C1800FB0-C6D4-44E4-84A2-002930A004FC}">
      <dgm:prSet/>
      <dgm:spPr/>
      <dgm:t>
        <a:bodyPr/>
        <a:lstStyle/>
        <a:p>
          <a:endParaRPr lang="en-US"/>
        </a:p>
      </dgm:t>
    </dgm:pt>
    <dgm:pt modelId="{3890E30D-D301-4DCE-9475-4B97215DED0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Regulation</a:t>
          </a:r>
        </a:p>
      </dgm:t>
    </dgm:pt>
    <dgm:pt modelId="{5E40ED00-D941-41C3-80B8-90FAAB4C0BC6}" type="parTrans" cxnId="{ABECE44B-1701-4132-B209-36CC421169C3}">
      <dgm:prSet/>
      <dgm:spPr/>
      <dgm:t>
        <a:bodyPr/>
        <a:lstStyle/>
        <a:p>
          <a:endParaRPr lang="en-US"/>
        </a:p>
      </dgm:t>
    </dgm:pt>
    <dgm:pt modelId="{8224B647-C17D-4E70-8AE2-CBB08E2F52E6}" type="sibTrans" cxnId="{ABECE44B-1701-4132-B209-36CC421169C3}">
      <dgm:prSet/>
      <dgm:spPr/>
      <dgm:t>
        <a:bodyPr/>
        <a:lstStyle/>
        <a:p>
          <a:endParaRPr lang="en-US"/>
        </a:p>
      </dgm:t>
    </dgm:pt>
    <dgm:pt modelId="{A223B0B7-6DDE-48BA-8476-50F9A9EFC31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Competence</a:t>
          </a:r>
        </a:p>
      </dgm:t>
    </dgm:pt>
    <dgm:pt modelId="{6F6F292A-C97E-4E64-B7C3-8BF6FC944C51}" type="parTrans" cxnId="{2F5AF837-15F6-46F3-8B79-27C2414F4D9C}">
      <dgm:prSet/>
      <dgm:spPr/>
      <dgm:t>
        <a:bodyPr/>
        <a:lstStyle/>
        <a:p>
          <a:endParaRPr lang="en-US"/>
        </a:p>
      </dgm:t>
    </dgm:pt>
    <dgm:pt modelId="{408D31FD-6BF5-4223-AB0A-3579B3920903}" type="sibTrans" cxnId="{2F5AF837-15F6-46F3-8B79-27C2414F4D9C}">
      <dgm:prSet/>
      <dgm:spPr/>
      <dgm:t>
        <a:bodyPr/>
        <a:lstStyle/>
        <a:p>
          <a:endParaRPr lang="en-US"/>
        </a:p>
      </dgm:t>
    </dgm:pt>
    <dgm:pt modelId="{F6E58F05-B02E-48B4-AEC9-6A93AA3AC50F}" type="pres">
      <dgm:prSet presAssocID="{8211101E-5C2F-456A-AE8A-F6B796098A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3DA7D6-6FC5-4AF1-89F9-3F9B15EFEA09}" type="pres">
      <dgm:prSet presAssocID="{6ACA31DC-8562-4149-A3D0-32A9CBA0F354}" presName="hierRoot1" presStyleCnt="0"/>
      <dgm:spPr/>
    </dgm:pt>
    <dgm:pt modelId="{39383A6D-E19A-407A-8EA6-253199FFE2DD}" type="pres">
      <dgm:prSet presAssocID="{6ACA31DC-8562-4149-A3D0-32A9CBA0F354}" presName="composite" presStyleCnt="0"/>
      <dgm:spPr/>
    </dgm:pt>
    <dgm:pt modelId="{659EF25C-D848-4FCE-AC06-699C6E6CA59C}" type="pres">
      <dgm:prSet presAssocID="{6ACA31DC-8562-4149-A3D0-32A9CBA0F354}" presName="background" presStyleLbl="node0" presStyleIdx="0" presStyleCnt="3"/>
      <dgm:spPr/>
    </dgm:pt>
    <dgm:pt modelId="{7B9B2045-1625-4C4F-AA54-AD6A88771A2B}" type="pres">
      <dgm:prSet presAssocID="{6ACA31DC-8562-4149-A3D0-32A9CBA0F354}" presName="text" presStyleLbl="fgAcc0" presStyleIdx="0" presStyleCnt="3">
        <dgm:presLayoutVars>
          <dgm:chPref val="3"/>
        </dgm:presLayoutVars>
      </dgm:prSet>
      <dgm:spPr/>
    </dgm:pt>
    <dgm:pt modelId="{F4F36CDD-9C29-4BF6-AC10-2E7CB1BEF26D}" type="pres">
      <dgm:prSet presAssocID="{6ACA31DC-8562-4149-A3D0-32A9CBA0F354}" presName="hierChild2" presStyleCnt="0"/>
      <dgm:spPr/>
    </dgm:pt>
    <dgm:pt modelId="{573070AF-4B85-42FD-9D15-5A50BFDD780E}" type="pres">
      <dgm:prSet presAssocID="{3890E30D-D301-4DCE-9475-4B97215DED0B}" presName="hierRoot1" presStyleCnt="0"/>
      <dgm:spPr/>
    </dgm:pt>
    <dgm:pt modelId="{FB8A9599-DBC3-4156-83C7-6AF578A7ADF4}" type="pres">
      <dgm:prSet presAssocID="{3890E30D-D301-4DCE-9475-4B97215DED0B}" presName="composite" presStyleCnt="0"/>
      <dgm:spPr/>
    </dgm:pt>
    <dgm:pt modelId="{B62DD936-E34B-48C8-9D8A-BBAC3F43E776}" type="pres">
      <dgm:prSet presAssocID="{3890E30D-D301-4DCE-9475-4B97215DED0B}" presName="background" presStyleLbl="node0" presStyleIdx="1" presStyleCnt="3"/>
      <dgm:spPr/>
    </dgm:pt>
    <dgm:pt modelId="{C9CA2134-A7F0-4221-BF64-B4B5B1D3CEA8}" type="pres">
      <dgm:prSet presAssocID="{3890E30D-D301-4DCE-9475-4B97215DED0B}" presName="text" presStyleLbl="fgAcc0" presStyleIdx="1" presStyleCnt="3">
        <dgm:presLayoutVars>
          <dgm:chPref val="3"/>
        </dgm:presLayoutVars>
      </dgm:prSet>
      <dgm:spPr/>
    </dgm:pt>
    <dgm:pt modelId="{4730B15E-C92F-4611-9257-1B34E2000CAE}" type="pres">
      <dgm:prSet presAssocID="{3890E30D-D301-4DCE-9475-4B97215DED0B}" presName="hierChild2" presStyleCnt="0"/>
      <dgm:spPr/>
    </dgm:pt>
    <dgm:pt modelId="{901168B8-F1CC-445C-8D91-0C512725CA70}" type="pres">
      <dgm:prSet presAssocID="{A223B0B7-6DDE-48BA-8476-50F9A9EFC315}" presName="hierRoot1" presStyleCnt="0"/>
      <dgm:spPr/>
    </dgm:pt>
    <dgm:pt modelId="{9AB63E7E-CC60-4F4F-91BA-A6142D4EB4B7}" type="pres">
      <dgm:prSet presAssocID="{A223B0B7-6DDE-48BA-8476-50F9A9EFC315}" presName="composite" presStyleCnt="0"/>
      <dgm:spPr/>
    </dgm:pt>
    <dgm:pt modelId="{70ABE63B-8993-4478-92A5-13ADF08B6FDA}" type="pres">
      <dgm:prSet presAssocID="{A223B0B7-6DDE-48BA-8476-50F9A9EFC315}" presName="background" presStyleLbl="node0" presStyleIdx="2" presStyleCnt="3"/>
      <dgm:spPr/>
    </dgm:pt>
    <dgm:pt modelId="{20456CDB-6ED1-4C97-9F42-58DA01A07C99}" type="pres">
      <dgm:prSet presAssocID="{A223B0B7-6DDE-48BA-8476-50F9A9EFC315}" presName="text" presStyleLbl="fgAcc0" presStyleIdx="2" presStyleCnt="3">
        <dgm:presLayoutVars>
          <dgm:chPref val="3"/>
        </dgm:presLayoutVars>
      </dgm:prSet>
      <dgm:spPr/>
    </dgm:pt>
    <dgm:pt modelId="{19397205-E7D6-46D4-8DFC-7E9BF233D05D}" type="pres">
      <dgm:prSet presAssocID="{A223B0B7-6DDE-48BA-8476-50F9A9EFC315}" presName="hierChild2" presStyleCnt="0"/>
      <dgm:spPr/>
    </dgm:pt>
  </dgm:ptLst>
  <dgm:cxnLst>
    <dgm:cxn modelId="{C6BD2317-2278-4ABF-98A3-F3D23C705497}" type="presOf" srcId="{A223B0B7-6DDE-48BA-8476-50F9A9EFC315}" destId="{20456CDB-6ED1-4C97-9F42-58DA01A07C99}" srcOrd="0" destOrd="0" presId="urn:microsoft.com/office/officeart/2005/8/layout/hierarchy1"/>
    <dgm:cxn modelId="{2F5AF837-15F6-46F3-8B79-27C2414F4D9C}" srcId="{8211101E-5C2F-456A-AE8A-F6B796098A7D}" destId="{A223B0B7-6DDE-48BA-8476-50F9A9EFC315}" srcOrd="2" destOrd="0" parTransId="{6F6F292A-C97E-4E64-B7C3-8BF6FC944C51}" sibTransId="{408D31FD-6BF5-4223-AB0A-3579B3920903}"/>
    <dgm:cxn modelId="{ABECE44B-1701-4132-B209-36CC421169C3}" srcId="{8211101E-5C2F-456A-AE8A-F6B796098A7D}" destId="{3890E30D-D301-4DCE-9475-4B97215DED0B}" srcOrd="1" destOrd="0" parTransId="{5E40ED00-D941-41C3-80B8-90FAAB4C0BC6}" sibTransId="{8224B647-C17D-4E70-8AE2-CBB08E2F52E6}"/>
    <dgm:cxn modelId="{C1800FB0-C6D4-44E4-84A2-002930A004FC}" srcId="{8211101E-5C2F-456A-AE8A-F6B796098A7D}" destId="{6ACA31DC-8562-4149-A3D0-32A9CBA0F354}" srcOrd="0" destOrd="0" parTransId="{DF9E9263-2742-4A44-A381-008639585CCE}" sibTransId="{ED58D363-0C81-4DED-A044-6BC792BB9A57}"/>
    <dgm:cxn modelId="{BFBB55B9-E322-4E10-BC36-F0853CFB35E7}" type="presOf" srcId="{8211101E-5C2F-456A-AE8A-F6B796098A7D}" destId="{F6E58F05-B02E-48B4-AEC9-6A93AA3AC50F}" srcOrd="0" destOrd="0" presId="urn:microsoft.com/office/officeart/2005/8/layout/hierarchy1"/>
    <dgm:cxn modelId="{8EEB72BC-7141-4349-BDFD-0C345EF651DF}" type="presOf" srcId="{6ACA31DC-8562-4149-A3D0-32A9CBA0F354}" destId="{7B9B2045-1625-4C4F-AA54-AD6A88771A2B}" srcOrd="0" destOrd="0" presId="urn:microsoft.com/office/officeart/2005/8/layout/hierarchy1"/>
    <dgm:cxn modelId="{236370F8-CB47-4DE6-B164-0D81B90483A4}" type="presOf" srcId="{3890E30D-D301-4DCE-9475-4B97215DED0B}" destId="{C9CA2134-A7F0-4221-BF64-B4B5B1D3CEA8}" srcOrd="0" destOrd="0" presId="urn:microsoft.com/office/officeart/2005/8/layout/hierarchy1"/>
    <dgm:cxn modelId="{0933ACE6-F175-482D-9287-4F9942201F6A}" type="presParOf" srcId="{F6E58F05-B02E-48B4-AEC9-6A93AA3AC50F}" destId="{883DA7D6-6FC5-4AF1-89F9-3F9B15EFEA09}" srcOrd="0" destOrd="0" presId="urn:microsoft.com/office/officeart/2005/8/layout/hierarchy1"/>
    <dgm:cxn modelId="{5D76182C-91EE-4A72-ADBD-351EE458C26A}" type="presParOf" srcId="{883DA7D6-6FC5-4AF1-89F9-3F9B15EFEA09}" destId="{39383A6D-E19A-407A-8EA6-253199FFE2DD}" srcOrd="0" destOrd="0" presId="urn:microsoft.com/office/officeart/2005/8/layout/hierarchy1"/>
    <dgm:cxn modelId="{119F1F65-78E4-4746-BBCC-726D0027050A}" type="presParOf" srcId="{39383A6D-E19A-407A-8EA6-253199FFE2DD}" destId="{659EF25C-D848-4FCE-AC06-699C6E6CA59C}" srcOrd="0" destOrd="0" presId="urn:microsoft.com/office/officeart/2005/8/layout/hierarchy1"/>
    <dgm:cxn modelId="{6B5E5E0A-4524-496E-ADC4-AC22E8D6F95B}" type="presParOf" srcId="{39383A6D-E19A-407A-8EA6-253199FFE2DD}" destId="{7B9B2045-1625-4C4F-AA54-AD6A88771A2B}" srcOrd="1" destOrd="0" presId="urn:microsoft.com/office/officeart/2005/8/layout/hierarchy1"/>
    <dgm:cxn modelId="{FFBCB2D0-B0CA-4137-B15F-0C2A8BE0C10D}" type="presParOf" srcId="{883DA7D6-6FC5-4AF1-89F9-3F9B15EFEA09}" destId="{F4F36CDD-9C29-4BF6-AC10-2E7CB1BEF26D}" srcOrd="1" destOrd="0" presId="urn:microsoft.com/office/officeart/2005/8/layout/hierarchy1"/>
    <dgm:cxn modelId="{FEE624E0-6616-46C1-9D93-7ADE94A2C78C}" type="presParOf" srcId="{F6E58F05-B02E-48B4-AEC9-6A93AA3AC50F}" destId="{573070AF-4B85-42FD-9D15-5A50BFDD780E}" srcOrd="1" destOrd="0" presId="urn:microsoft.com/office/officeart/2005/8/layout/hierarchy1"/>
    <dgm:cxn modelId="{BDC1F93D-7C27-47D3-9687-9DFAC895AA32}" type="presParOf" srcId="{573070AF-4B85-42FD-9D15-5A50BFDD780E}" destId="{FB8A9599-DBC3-4156-83C7-6AF578A7ADF4}" srcOrd="0" destOrd="0" presId="urn:microsoft.com/office/officeart/2005/8/layout/hierarchy1"/>
    <dgm:cxn modelId="{936A1AB7-F30D-4DFD-8E62-E349FB89A546}" type="presParOf" srcId="{FB8A9599-DBC3-4156-83C7-6AF578A7ADF4}" destId="{B62DD936-E34B-48C8-9D8A-BBAC3F43E776}" srcOrd="0" destOrd="0" presId="urn:microsoft.com/office/officeart/2005/8/layout/hierarchy1"/>
    <dgm:cxn modelId="{21821D89-4C39-4D03-981D-32EF98B7671A}" type="presParOf" srcId="{FB8A9599-DBC3-4156-83C7-6AF578A7ADF4}" destId="{C9CA2134-A7F0-4221-BF64-B4B5B1D3CEA8}" srcOrd="1" destOrd="0" presId="urn:microsoft.com/office/officeart/2005/8/layout/hierarchy1"/>
    <dgm:cxn modelId="{747B67F9-960A-4D47-9DF2-3362BB1776E4}" type="presParOf" srcId="{573070AF-4B85-42FD-9D15-5A50BFDD780E}" destId="{4730B15E-C92F-4611-9257-1B34E2000CAE}" srcOrd="1" destOrd="0" presId="urn:microsoft.com/office/officeart/2005/8/layout/hierarchy1"/>
    <dgm:cxn modelId="{45846DAF-8A1F-4CD2-A885-D643356AE1D1}" type="presParOf" srcId="{F6E58F05-B02E-48B4-AEC9-6A93AA3AC50F}" destId="{901168B8-F1CC-445C-8D91-0C512725CA70}" srcOrd="2" destOrd="0" presId="urn:microsoft.com/office/officeart/2005/8/layout/hierarchy1"/>
    <dgm:cxn modelId="{BCC23884-4589-4429-8B34-92775C065BBC}" type="presParOf" srcId="{901168B8-F1CC-445C-8D91-0C512725CA70}" destId="{9AB63E7E-CC60-4F4F-91BA-A6142D4EB4B7}" srcOrd="0" destOrd="0" presId="urn:microsoft.com/office/officeart/2005/8/layout/hierarchy1"/>
    <dgm:cxn modelId="{B6867972-7515-4822-A90C-EFE0F3723DE4}" type="presParOf" srcId="{9AB63E7E-CC60-4F4F-91BA-A6142D4EB4B7}" destId="{70ABE63B-8993-4478-92A5-13ADF08B6FDA}" srcOrd="0" destOrd="0" presId="urn:microsoft.com/office/officeart/2005/8/layout/hierarchy1"/>
    <dgm:cxn modelId="{1941FB8A-311C-409B-A057-1F24749968C0}" type="presParOf" srcId="{9AB63E7E-CC60-4F4F-91BA-A6142D4EB4B7}" destId="{20456CDB-6ED1-4C97-9F42-58DA01A07C99}" srcOrd="1" destOrd="0" presId="urn:microsoft.com/office/officeart/2005/8/layout/hierarchy1"/>
    <dgm:cxn modelId="{6EC34688-67F7-4C1B-B173-BAB140E79129}" type="presParOf" srcId="{901168B8-F1CC-445C-8D91-0C512725CA70}" destId="{19397205-E7D6-46D4-8DFC-7E9BF233D0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418B9-86FF-475E-90E3-2AA3AA4C437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ECEDD47E-C072-4919-AADC-DBB0CB7A1794}">
      <dgm:prSet/>
      <dgm:spPr/>
      <dgm:t>
        <a:bodyPr/>
        <a:lstStyle/>
        <a:p>
          <a:pPr>
            <a:defRPr cap="all"/>
          </a:pPr>
          <a:r>
            <a:rPr lang="en-US"/>
            <a:t>Build a team: Involve multiple persons across levels for support </a:t>
          </a:r>
        </a:p>
      </dgm:t>
    </dgm:pt>
    <dgm:pt modelId="{954FE2C5-7D4B-4CF8-BFF6-09AFC353E190}" type="parTrans" cxnId="{B731CF39-A8A4-49A4-BDD3-5583BFE5EF6A}">
      <dgm:prSet/>
      <dgm:spPr/>
      <dgm:t>
        <a:bodyPr/>
        <a:lstStyle/>
        <a:p>
          <a:endParaRPr lang="en-US"/>
        </a:p>
      </dgm:t>
    </dgm:pt>
    <dgm:pt modelId="{1CC29F7E-31BA-4A8F-955F-89024ADACAAF}" type="sibTrans" cxnId="{B731CF39-A8A4-49A4-BDD3-5583BFE5EF6A}">
      <dgm:prSet/>
      <dgm:spPr/>
      <dgm:t>
        <a:bodyPr/>
        <a:lstStyle/>
        <a:p>
          <a:endParaRPr lang="en-US"/>
        </a:p>
      </dgm:t>
    </dgm:pt>
    <dgm:pt modelId="{917680CE-424F-4405-A100-DAE68EA5B920}">
      <dgm:prSet/>
      <dgm:spPr/>
      <dgm:t>
        <a:bodyPr/>
        <a:lstStyle/>
        <a:p>
          <a:pPr>
            <a:defRPr cap="all"/>
          </a:pPr>
          <a:r>
            <a:rPr lang="en-US"/>
            <a:t>Start small and build</a:t>
          </a:r>
        </a:p>
      </dgm:t>
    </dgm:pt>
    <dgm:pt modelId="{3BB93D7E-089F-4B41-9451-B2DC0440FC70}" type="parTrans" cxnId="{86EA2A80-069D-4DF7-BF4F-1539EAFB22C2}">
      <dgm:prSet/>
      <dgm:spPr/>
      <dgm:t>
        <a:bodyPr/>
        <a:lstStyle/>
        <a:p>
          <a:endParaRPr lang="en-US"/>
        </a:p>
      </dgm:t>
    </dgm:pt>
    <dgm:pt modelId="{F5139DC3-CDDF-4568-85DB-BC75BC0F644D}" type="sibTrans" cxnId="{86EA2A80-069D-4DF7-BF4F-1539EAFB22C2}">
      <dgm:prSet/>
      <dgm:spPr/>
      <dgm:t>
        <a:bodyPr/>
        <a:lstStyle/>
        <a:p>
          <a:endParaRPr lang="en-US"/>
        </a:p>
      </dgm:t>
    </dgm:pt>
    <dgm:pt modelId="{39D57DDD-D437-476A-9E91-966F5BD82FD4}">
      <dgm:prSet/>
      <dgm:spPr/>
      <dgm:t>
        <a:bodyPr/>
        <a:lstStyle/>
        <a:p>
          <a:pPr>
            <a:defRPr cap="all"/>
          </a:pPr>
          <a:r>
            <a:rPr lang="en-US"/>
            <a:t>Prioritize what matters the most. Is it worth the fight?</a:t>
          </a:r>
        </a:p>
      </dgm:t>
    </dgm:pt>
    <dgm:pt modelId="{DD0ED625-760C-479F-B38A-7A8928E32AB1}" type="parTrans" cxnId="{8D44E8B6-2E47-4570-A74F-5534EDEF06B3}">
      <dgm:prSet/>
      <dgm:spPr/>
      <dgm:t>
        <a:bodyPr/>
        <a:lstStyle/>
        <a:p>
          <a:endParaRPr lang="en-US"/>
        </a:p>
      </dgm:t>
    </dgm:pt>
    <dgm:pt modelId="{18783278-8074-4E39-B899-0CAEE239DCD8}" type="sibTrans" cxnId="{8D44E8B6-2E47-4570-A74F-5534EDEF06B3}">
      <dgm:prSet/>
      <dgm:spPr/>
      <dgm:t>
        <a:bodyPr/>
        <a:lstStyle/>
        <a:p>
          <a:endParaRPr lang="en-US"/>
        </a:p>
      </dgm:t>
    </dgm:pt>
    <dgm:pt modelId="{CE011C95-9910-4DAC-AE01-02A6FED28872}">
      <dgm:prSet/>
      <dgm:spPr/>
      <dgm:t>
        <a:bodyPr/>
        <a:lstStyle/>
        <a:p>
          <a:pPr>
            <a:defRPr cap="all"/>
          </a:pPr>
          <a:r>
            <a:rPr lang="en-US"/>
            <a:t>“Put on an oxygen mask” – A stressed system will struggle with being supportive</a:t>
          </a:r>
        </a:p>
      </dgm:t>
    </dgm:pt>
    <dgm:pt modelId="{ADBEE92B-AF20-4C5C-B38D-BAE62CFDC6BE}" type="parTrans" cxnId="{1E7ECC81-FD6F-4F31-9FA8-B0241D21F75C}">
      <dgm:prSet/>
      <dgm:spPr/>
      <dgm:t>
        <a:bodyPr/>
        <a:lstStyle/>
        <a:p>
          <a:endParaRPr lang="en-US"/>
        </a:p>
      </dgm:t>
    </dgm:pt>
    <dgm:pt modelId="{37D70CA0-7111-4DA4-984C-D0BDBD36433E}" type="sibTrans" cxnId="{1E7ECC81-FD6F-4F31-9FA8-B0241D21F75C}">
      <dgm:prSet/>
      <dgm:spPr/>
      <dgm:t>
        <a:bodyPr/>
        <a:lstStyle/>
        <a:p>
          <a:endParaRPr lang="en-US"/>
        </a:p>
      </dgm:t>
    </dgm:pt>
    <dgm:pt modelId="{6D3B5C8C-A83B-4236-8674-8C77CB393FAF}">
      <dgm:prSet/>
      <dgm:spPr/>
      <dgm:t>
        <a:bodyPr/>
        <a:lstStyle/>
        <a:p>
          <a:pPr>
            <a:defRPr cap="all"/>
          </a:pPr>
          <a:r>
            <a:rPr lang="en-US"/>
            <a:t>Consider the “real world” in building treatment targets</a:t>
          </a:r>
        </a:p>
      </dgm:t>
    </dgm:pt>
    <dgm:pt modelId="{3DD9EA80-EAC1-45BD-B583-01B34EB15FAD}" type="parTrans" cxnId="{12C9DA56-A46D-491A-BAB1-334EB5B0D010}">
      <dgm:prSet/>
      <dgm:spPr/>
      <dgm:t>
        <a:bodyPr/>
        <a:lstStyle/>
        <a:p>
          <a:endParaRPr lang="en-US"/>
        </a:p>
      </dgm:t>
    </dgm:pt>
    <dgm:pt modelId="{1A3F5784-F247-43CB-A3F6-33000A235EA3}" type="sibTrans" cxnId="{12C9DA56-A46D-491A-BAB1-334EB5B0D010}">
      <dgm:prSet/>
      <dgm:spPr/>
      <dgm:t>
        <a:bodyPr/>
        <a:lstStyle/>
        <a:p>
          <a:endParaRPr lang="en-US"/>
        </a:p>
      </dgm:t>
    </dgm:pt>
    <dgm:pt modelId="{93C8D568-5C39-4DBA-9B6D-1C0AE1DE3E17}">
      <dgm:prSet/>
      <dgm:spPr/>
      <dgm:t>
        <a:bodyPr/>
        <a:lstStyle/>
        <a:p>
          <a:pPr>
            <a:defRPr cap="all"/>
          </a:pPr>
          <a:r>
            <a:rPr lang="en-US"/>
            <a:t>Be creative and individualized with ideas and treatment methods</a:t>
          </a:r>
        </a:p>
      </dgm:t>
    </dgm:pt>
    <dgm:pt modelId="{55463BB2-6844-4DAF-82D9-16738A736B3D}" type="parTrans" cxnId="{52483FC7-0B65-42BC-AE64-1C32636FF309}">
      <dgm:prSet/>
      <dgm:spPr/>
      <dgm:t>
        <a:bodyPr/>
        <a:lstStyle/>
        <a:p>
          <a:endParaRPr lang="en-US"/>
        </a:p>
      </dgm:t>
    </dgm:pt>
    <dgm:pt modelId="{C5122631-2414-4B30-AFBB-D4A668350B4C}" type="sibTrans" cxnId="{52483FC7-0B65-42BC-AE64-1C32636FF309}">
      <dgm:prSet/>
      <dgm:spPr/>
      <dgm:t>
        <a:bodyPr/>
        <a:lstStyle/>
        <a:p>
          <a:endParaRPr lang="en-US"/>
        </a:p>
      </dgm:t>
    </dgm:pt>
    <dgm:pt modelId="{2CC831E1-1389-4A53-9604-36B3BC697FDE}">
      <dgm:prSet/>
      <dgm:spPr/>
      <dgm:t>
        <a:bodyPr/>
        <a:lstStyle/>
        <a:p>
          <a:pPr>
            <a:defRPr cap="all"/>
          </a:pPr>
          <a:r>
            <a:rPr lang="en-US"/>
            <a:t>Build resources and education</a:t>
          </a:r>
        </a:p>
      </dgm:t>
    </dgm:pt>
    <dgm:pt modelId="{9D2811C2-C82E-45B8-846D-2F3F0060AF0F}" type="parTrans" cxnId="{9D23C406-3618-4954-9A66-2C0980DA9E8B}">
      <dgm:prSet/>
      <dgm:spPr/>
      <dgm:t>
        <a:bodyPr/>
        <a:lstStyle/>
        <a:p>
          <a:endParaRPr lang="en-US"/>
        </a:p>
      </dgm:t>
    </dgm:pt>
    <dgm:pt modelId="{8B7175ED-B783-4555-B7A7-0960E7AE6B21}" type="sibTrans" cxnId="{9D23C406-3618-4954-9A66-2C0980DA9E8B}">
      <dgm:prSet/>
      <dgm:spPr/>
      <dgm:t>
        <a:bodyPr/>
        <a:lstStyle/>
        <a:p>
          <a:endParaRPr lang="en-US"/>
        </a:p>
      </dgm:t>
    </dgm:pt>
    <dgm:pt modelId="{F7BD573E-8654-4849-9600-BA543331D63D}" type="pres">
      <dgm:prSet presAssocID="{958418B9-86FF-475E-90E3-2AA3AA4C437D}" presName="root" presStyleCnt="0">
        <dgm:presLayoutVars>
          <dgm:dir/>
          <dgm:resizeHandles val="exact"/>
        </dgm:presLayoutVars>
      </dgm:prSet>
      <dgm:spPr/>
    </dgm:pt>
    <dgm:pt modelId="{2623E2AB-19CF-478C-B118-DC518992D7E6}" type="pres">
      <dgm:prSet presAssocID="{ECEDD47E-C072-4919-AADC-DBB0CB7A1794}" presName="compNode" presStyleCnt="0"/>
      <dgm:spPr/>
    </dgm:pt>
    <dgm:pt modelId="{99AEC817-9EB1-4355-89BF-3063AB83CCD8}" type="pres">
      <dgm:prSet presAssocID="{ECEDD47E-C072-4919-AADC-DBB0CB7A1794}" presName="iconBgRect" presStyleLbl="bgShp" presStyleIdx="0" presStyleCnt="7"/>
      <dgm:spPr/>
    </dgm:pt>
    <dgm:pt modelId="{C72CE5A1-B5D7-432E-9E90-E4019DB185BF}" type="pres">
      <dgm:prSet presAssocID="{ECEDD47E-C072-4919-AADC-DBB0CB7A179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D9436E2D-A938-442D-950C-3F8982BCE30F}" type="pres">
      <dgm:prSet presAssocID="{ECEDD47E-C072-4919-AADC-DBB0CB7A1794}" presName="spaceRect" presStyleCnt="0"/>
      <dgm:spPr/>
    </dgm:pt>
    <dgm:pt modelId="{A5A35347-C61C-475B-86BA-ACC94123DE62}" type="pres">
      <dgm:prSet presAssocID="{ECEDD47E-C072-4919-AADC-DBB0CB7A1794}" presName="textRect" presStyleLbl="revTx" presStyleIdx="0" presStyleCnt="7">
        <dgm:presLayoutVars>
          <dgm:chMax val="1"/>
          <dgm:chPref val="1"/>
        </dgm:presLayoutVars>
      </dgm:prSet>
      <dgm:spPr/>
    </dgm:pt>
    <dgm:pt modelId="{1BDF3762-D6D0-4129-8AFD-33EEC9DFF947}" type="pres">
      <dgm:prSet presAssocID="{1CC29F7E-31BA-4A8F-955F-89024ADACAAF}" presName="sibTrans" presStyleCnt="0"/>
      <dgm:spPr/>
    </dgm:pt>
    <dgm:pt modelId="{86657E22-3ECE-4D73-BA67-92FF16CA7F4D}" type="pres">
      <dgm:prSet presAssocID="{917680CE-424F-4405-A100-DAE68EA5B920}" presName="compNode" presStyleCnt="0"/>
      <dgm:spPr/>
    </dgm:pt>
    <dgm:pt modelId="{F8428A51-3117-490E-B1D1-225AEFFC0029}" type="pres">
      <dgm:prSet presAssocID="{917680CE-424F-4405-A100-DAE68EA5B920}" presName="iconBgRect" presStyleLbl="bgShp" presStyleIdx="1" presStyleCnt="7"/>
      <dgm:spPr/>
    </dgm:pt>
    <dgm:pt modelId="{0D19FE95-DE20-4396-9B40-E894170D384C}" type="pres">
      <dgm:prSet presAssocID="{917680CE-424F-4405-A100-DAE68EA5B920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1D1C5519-5B29-4E65-AFAF-FF98739914E0}" type="pres">
      <dgm:prSet presAssocID="{917680CE-424F-4405-A100-DAE68EA5B920}" presName="spaceRect" presStyleCnt="0"/>
      <dgm:spPr/>
    </dgm:pt>
    <dgm:pt modelId="{C1210006-7348-43B7-8429-3581A79271B0}" type="pres">
      <dgm:prSet presAssocID="{917680CE-424F-4405-A100-DAE68EA5B920}" presName="textRect" presStyleLbl="revTx" presStyleIdx="1" presStyleCnt="7">
        <dgm:presLayoutVars>
          <dgm:chMax val="1"/>
          <dgm:chPref val="1"/>
        </dgm:presLayoutVars>
      </dgm:prSet>
      <dgm:spPr/>
    </dgm:pt>
    <dgm:pt modelId="{B3FE1D38-7F39-4F78-B4F5-784B6D57E75F}" type="pres">
      <dgm:prSet presAssocID="{F5139DC3-CDDF-4568-85DB-BC75BC0F644D}" presName="sibTrans" presStyleCnt="0"/>
      <dgm:spPr/>
    </dgm:pt>
    <dgm:pt modelId="{D3888D62-5FFF-4C81-BFA7-5FFEF91DEDFE}" type="pres">
      <dgm:prSet presAssocID="{39D57DDD-D437-476A-9E91-966F5BD82FD4}" presName="compNode" presStyleCnt="0"/>
      <dgm:spPr/>
    </dgm:pt>
    <dgm:pt modelId="{C4BA0167-ADB5-47F4-A341-5FA82A9584C6}" type="pres">
      <dgm:prSet presAssocID="{39D57DDD-D437-476A-9E91-966F5BD82FD4}" presName="iconBgRect" presStyleLbl="bgShp" presStyleIdx="2" presStyleCnt="7"/>
      <dgm:spPr/>
    </dgm:pt>
    <dgm:pt modelId="{0F4F2E43-8992-4F30-B2C3-C8129003D31F}" type="pres">
      <dgm:prSet presAssocID="{39D57DDD-D437-476A-9E91-966F5BD82FD4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54146954-3910-41FF-9A73-D6D90A3B6811}" type="pres">
      <dgm:prSet presAssocID="{39D57DDD-D437-476A-9E91-966F5BD82FD4}" presName="spaceRect" presStyleCnt="0"/>
      <dgm:spPr/>
    </dgm:pt>
    <dgm:pt modelId="{512707F8-8557-4077-990B-3000A71E75F3}" type="pres">
      <dgm:prSet presAssocID="{39D57DDD-D437-476A-9E91-966F5BD82FD4}" presName="textRect" presStyleLbl="revTx" presStyleIdx="2" presStyleCnt="7">
        <dgm:presLayoutVars>
          <dgm:chMax val="1"/>
          <dgm:chPref val="1"/>
        </dgm:presLayoutVars>
      </dgm:prSet>
      <dgm:spPr/>
    </dgm:pt>
    <dgm:pt modelId="{2E3FE85C-8FDB-469C-A060-7CEDD15F957A}" type="pres">
      <dgm:prSet presAssocID="{18783278-8074-4E39-B899-0CAEE239DCD8}" presName="sibTrans" presStyleCnt="0"/>
      <dgm:spPr/>
    </dgm:pt>
    <dgm:pt modelId="{B1D6A34B-ABAF-4BBB-AB47-E69A375678DC}" type="pres">
      <dgm:prSet presAssocID="{CE011C95-9910-4DAC-AE01-02A6FED28872}" presName="compNode" presStyleCnt="0"/>
      <dgm:spPr/>
    </dgm:pt>
    <dgm:pt modelId="{FD1C1934-1BA9-483A-94D2-395A0AFEDE84}" type="pres">
      <dgm:prSet presAssocID="{CE011C95-9910-4DAC-AE01-02A6FED28872}" presName="iconBgRect" presStyleLbl="bgShp" presStyleIdx="3" presStyleCnt="7"/>
      <dgm:spPr/>
    </dgm:pt>
    <dgm:pt modelId="{06A6933A-ED01-43E0-B7F5-0AB1880AE435}" type="pres">
      <dgm:prSet presAssocID="{CE011C95-9910-4DAC-AE01-02A6FED28872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7E60000-29D5-4182-ADF7-6C9F7767D7A8}" type="pres">
      <dgm:prSet presAssocID="{CE011C95-9910-4DAC-AE01-02A6FED28872}" presName="spaceRect" presStyleCnt="0"/>
      <dgm:spPr/>
    </dgm:pt>
    <dgm:pt modelId="{BEE4F500-B100-4508-B430-065AC52C54FB}" type="pres">
      <dgm:prSet presAssocID="{CE011C95-9910-4DAC-AE01-02A6FED28872}" presName="textRect" presStyleLbl="revTx" presStyleIdx="3" presStyleCnt="7">
        <dgm:presLayoutVars>
          <dgm:chMax val="1"/>
          <dgm:chPref val="1"/>
        </dgm:presLayoutVars>
      </dgm:prSet>
      <dgm:spPr/>
    </dgm:pt>
    <dgm:pt modelId="{6C98F3CD-7A94-4CE4-9D05-20C505AEB948}" type="pres">
      <dgm:prSet presAssocID="{37D70CA0-7111-4DA4-984C-D0BDBD36433E}" presName="sibTrans" presStyleCnt="0"/>
      <dgm:spPr/>
    </dgm:pt>
    <dgm:pt modelId="{10C7D377-7C91-4ADD-A6FD-09DC79F60230}" type="pres">
      <dgm:prSet presAssocID="{6D3B5C8C-A83B-4236-8674-8C77CB393FAF}" presName="compNode" presStyleCnt="0"/>
      <dgm:spPr/>
    </dgm:pt>
    <dgm:pt modelId="{AE02740C-E228-4B06-A7E5-83CCF354FAA0}" type="pres">
      <dgm:prSet presAssocID="{6D3B5C8C-A83B-4236-8674-8C77CB393FAF}" presName="iconBgRect" presStyleLbl="bgShp" presStyleIdx="4" presStyleCnt="7"/>
      <dgm:spPr/>
    </dgm:pt>
    <dgm:pt modelId="{53ECFFDE-E4CF-4657-978A-81349D9CB417}" type="pres">
      <dgm:prSet presAssocID="{6D3B5C8C-A83B-4236-8674-8C77CB393FA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938F9A9-FCAF-400A-9EDE-89B24A4C7A26}" type="pres">
      <dgm:prSet presAssocID="{6D3B5C8C-A83B-4236-8674-8C77CB393FAF}" presName="spaceRect" presStyleCnt="0"/>
      <dgm:spPr/>
    </dgm:pt>
    <dgm:pt modelId="{1584CD35-0AE3-4BF1-A2C6-8B79001A51A3}" type="pres">
      <dgm:prSet presAssocID="{6D3B5C8C-A83B-4236-8674-8C77CB393FAF}" presName="textRect" presStyleLbl="revTx" presStyleIdx="4" presStyleCnt="7">
        <dgm:presLayoutVars>
          <dgm:chMax val="1"/>
          <dgm:chPref val="1"/>
        </dgm:presLayoutVars>
      </dgm:prSet>
      <dgm:spPr/>
    </dgm:pt>
    <dgm:pt modelId="{F0F7FD33-1410-447A-AC0B-76B2470B90A6}" type="pres">
      <dgm:prSet presAssocID="{1A3F5784-F247-43CB-A3F6-33000A235EA3}" presName="sibTrans" presStyleCnt="0"/>
      <dgm:spPr/>
    </dgm:pt>
    <dgm:pt modelId="{386ED8B0-32BC-4F87-BD98-B023FAD9F9F6}" type="pres">
      <dgm:prSet presAssocID="{93C8D568-5C39-4DBA-9B6D-1C0AE1DE3E17}" presName="compNode" presStyleCnt="0"/>
      <dgm:spPr/>
    </dgm:pt>
    <dgm:pt modelId="{E46756E9-E4A9-4870-9C71-B30DD3F2593A}" type="pres">
      <dgm:prSet presAssocID="{93C8D568-5C39-4DBA-9B6D-1C0AE1DE3E17}" presName="iconBgRect" presStyleLbl="bgShp" presStyleIdx="5" presStyleCnt="7"/>
      <dgm:spPr/>
    </dgm:pt>
    <dgm:pt modelId="{12E3EF5F-BD7B-4466-83DD-0CA469B7C315}" type="pres">
      <dgm:prSet presAssocID="{93C8D568-5C39-4DBA-9B6D-1C0AE1DE3E1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03298C0-3995-4EA1-9372-7C35A60ACD10}" type="pres">
      <dgm:prSet presAssocID="{93C8D568-5C39-4DBA-9B6D-1C0AE1DE3E17}" presName="spaceRect" presStyleCnt="0"/>
      <dgm:spPr/>
    </dgm:pt>
    <dgm:pt modelId="{E3A6BBDB-A950-4912-8022-8CC84145DE4B}" type="pres">
      <dgm:prSet presAssocID="{93C8D568-5C39-4DBA-9B6D-1C0AE1DE3E17}" presName="textRect" presStyleLbl="revTx" presStyleIdx="5" presStyleCnt="7">
        <dgm:presLayoutVars>
          <dgm:chMax val="1"/>
          <dgm:chPref val="1"/>
        </dgm:presLayoutVars>
      </dgm:prSet>
      <dgm:spPr/>
    </dgm:pt>
    <dgm:pt modelId="{AAA2ED52-A426-43A7-8574-5DA879C1C8AE}" type="pres">
      <dgm:prSet presAssocID="{C5122631-2414-4B30-AFBB-D4A668350B4C}" presName="sibTrans" presStyleCnt="0"/>
      <dgm:spPr/>
    </dgm:pt>
    <dgm:pt modelId="{00C0E317-CEC9-40E2-AA76-6B24FE6F2402}" type="pres">
      <dgm:prSet presAssocID="{2CC831E1-1389-4A53-9604-36B3BC697FDE}" presName="compNode" presStyleCnt="0"/>
      <dgm:spPr/>
    </dgm:pt>
    <dgm:pt modelId="{313B596F-AF53-463F-8D2D-3B031C4DBED7}" type="pres">
      <dgm:prSet presAssocID="{2CC831E1-1389-4A53-9604-36B3BC697FDE}" presName="iconBgRect" presStyleLbl="bgShp" presStyleIdx="6" presStyleCnt="7"/>
      <dgm:spPr/>
    </dgm:pt>
    <dgm:pt modelId="{DA1684AF-5891-4C12-8DAD-0AF5B32A9015}" type="pres">
      <dgm:prSet presAssocID="{2CC831E1-1389-4A53-9604-36B3BC697FDE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C4D0080-A841-4BCD-AEA9-F975CAB298FA}" type="pres">
      <dgm:prSet presAssocID="{2CC831E1-1389-4A53-9604-36B3BC697FDE}" presName="spaceRect" presStyleCnt="0"/>
      <dgm:spPr/>
    </dgm:pt>
    <dgm:pt modelId="{9F3DF7B0-4750-417F-98FE-4FA303C25E74}" type="pres">
      <dgm:prSet presAssocID="{2CC831E1-1389-4A53-9604-36B3BC697FDE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32D62B04-4BE7-479E-8E71-1EDEE77830F3}" type="presOf" srcId="{93C8D568-5C39-4DBA-9B6D-1C0AE1DE3E17}" destId="{E3A6BBDB-A950-4912-8022-8CC84145DE4B}" srcOrd="0" destOrd="0" presId="urn:microsoft.com/office/officeart/2018/5/layout/IconCircleLabelList"/>
    <dgm:cxn modelId="{9D23C406-3618-4954-9A66-2C0980DA9E8B}" srcId="{958418B9-86FF-475E-90E3-2AA3AA4C437D}" destId="{2CC831E1-1389-4A53-9604-36B3BC697FDE}" srcOrd="6" destOrd="0" parTransId="{9D2811C2-C82E-45B8-846D-2F3F0060AF0F}" sibTransId="{8B7175ED-B783-4555-B7A7-0960E7AE6B21}"/>
    <dgm:cxn modelId="{7285B209-2A8D-4EDC-B334-B557FCE5D7B0}" type="presOf" srcId="{958418B9-86FF-475E-90E3-2AA3AA4C437D}" destId="{F7BD573E-8654-4849-9600-BA543331D63D}" srcOrd="0" destOrd="0" presId="urn:microsoft.com/office/officeart/2018/5/layout/IconCircleLabelList"/>
    <dgm:cxn modelId="{B731CF39-A8A4-49A4-BDD3-5583BFE5EF6A}" srcId="{958418B9-86FF-475E-90E3-2AA3AA4C437D}" destId="{ECEDD47E-C072-4919-AADC-DBB0CB7A1794}" srcOrd="0" destOrd="0" parTransId="{954FE2C5-7D4B-4CF8-BFF6-09AFC353E190}" sibTransId="{1CC29F7E-31BA-4A8F-955F-89024ADACAAF}"/>
    <dgm:cxn modelId="{12C9DA56-A46D-491A-BAB1-334EB5B0D010}" srcId="{958418B9-86FF-475E-90E3-2AA3AA4C437D}" destId="{6D3B5C8C-A83B-4236-8674-8C77CB393FAF}" srcOrd="4" destOrd="0" parTransId="{3DD9EA80-EAC1-45BD-B583-01B34EB15FAD}" sibTransId="{1A3F5784-F247-43CB-A3F6-33000A235EA3}"/>
    <dgm:cxn modelId="{86EA2A80-069D-4DF7-BF4F-1539EAFB22C2}" srcId="{958418B9-86FF-475E-90E3-2AA3AA4C437D}" destId="{917680CE-424F-4405-A100-DAE68EA5B920}" srcOrd="1" destOrd="0" parTransId="{3BB93D7E-089F-4B41-9451-B2DC0440FC70}" sibTransId="{F5139DC3-CDDF-4568-85DB-BC75BC0F644D}"/>
    <dgm:cxn modelId="{1E7ECC81-FD6F-4F31-9FA8-B0241D21F75C}" srcId="{958418B9-86FF-475E-90E3-2AA3AA4C437D}" destId="{CE011C95-9910-4DAC-AE01-02A6FED28872}" srcOrd="3" destOrd="0" parTransId="{ADBEE92B-AF20-4C5C-B38D-BAE62CFDC6BE}" sibTransId="{37D70CA0-7111-4DA4-984C-D0BDBD36433E}"/>
    <dgm:cxn modelId="{51074D82-7D9A-4B0B-8057-F502EAB4ADB0}" type="presOf" srcId="{39D57DDD-D437-476A-9E91-966F5BD82FD4}" destId="{512707F8-8557-4077-990B-3000A71E75F3}" srcOrd="0" destOrd="0" presId="urn:microsoft.com/office/officeart/2018/5/layout/IconCircleLabelList"/>
    <dgm:cxn modelId="{33616B9E-A8D8-400D-864F-F5897E688FBB}" type="presOf" srcId="{ECEDD47E-C072-4919-AADC-DBB0CB7A1794}" destId="{A5A35347-C61C-475B-86BA-ACC94123DE62}" srcOrd="0" destOrd="0" presId="urn:microsoft.com/office/officeart/2018/5/layout/IconCircleLabelList"/>
    <dgm:cxn modelId="{380EAA9E-52B1-4A3E-ADA2-9711D74CB24E}" type="presOf" srcId="{917680CE-424F-4405-A100-DAE68EA5B920}" destId="{C1210006-7348-43B7-8429-3581A79271B0}" srcOrd="0" destOrd="0" presId="urn:microsoft.com/office/officeart/2018/5/layout/IconCircleLabelList"/>
    <dgm:cxn modelId="{8D44E8B6-2E47-4570-A74F-5534EDEF06B3}" srcId="{958418B9-86FF-475E-90E3-2AA3AA4C437D}" destId="{39D57DDD-D437-476A-9E91-966F5BD82FD4}" srcOrd="2" destOrd="0" parTransId="{DD0ED625-760C-479F-B38A-7A8928E32AB1}" sibTransId="{18783278-8074-4E39-B899-0CAEE239DCD8}"/>
    <dgm:cxn modelId="{878CE8BA-2F16-4C3F-9DF9-67997D165043}" type="presOf" srcId="{6D3B5C8C-A83B-4236-8674-8C77CB393FAF}" destId="{1584CD35-0AE3-4BF1-A2C6-8B79001A51A3}" srcOrd="0" destOrd="0" presId="urn:microsoft.com/office/officeart/2018/5/layout/IconCircleLabelList"/>
    <dgm:cxn modelId="{52483FC7-0B65-42BC-AE64-1C32636FF309}" srcId="{958418B9-86FF-475E-90E3-2AA3AA4C437D}" destId="{93C8D568-5C39-4DBA-9B6D-1C0AE1DE3E17}" srcOrd="5" destOrd="0" parTransId="{55463BB2-6844-4DAF-82D9-16738A736B3D}" sibTransId="{C5122631-2414-4B30-AFBB-D4A668350B4C}"/>
    <dgm:cxn modelId="{F02848D0-0A65-4495-B6AD-D03FA76FB91A}" type="presOf" srcId="{CE011C95-9910-4DAC-AE01-02A6FED28872}" destId="{BEE4F500-B100-4508-B430-065AC52C54FB}" srcOrd="0" destOrd="0" presId="urn:microsoft.com/office/officeart/2018/5/layout/IconCircleLabelList"/>
    <dgm:cxn modelId="{6537ACD2-FA43-43DE-A6F7-0F1F9D92BE08}" type="presOf" srcId="{2CC831E1-1389-4A53-9604-36B3BC697FDE}" destId="{9F3DF7B0-4750-417F-98FE-4FA303C25E74}" srcOrd="0" destOrd="0" presId="urn:microsoft.com/office/officeart/2018/5/layout/IconCircleLabelList"/>
    <dgm:cxn modelId="{1A545E7F-5652-42FE-A694-B70BCBA71152}" type="presParOf" srcId="{F7BD573E-8654-4849-9600-BA543331D63D}" destId="{2623E2AB-19CF-478C-B118-DC518992D7E6}" srcOrd="0" destOrd="0" presId="urn:microsoft.com/office/officeart/2018/5/layout/IconCircleLabelList"/>
    <dgm:cxn modelId="{F7872A9D-BC57-4DDB-9092-472F28EE760C}" type="presParOf" srcId="{2623E2AB-19CF-478C-B118-DC518992D7E6}" destId="{99AEC817-9EB1-4355-89BF-3063AB83CCD8}" srcOrd="0" destOrd="0" presId="urn:microsoft.com/office/officeart/2018/5/layout/IconCircleLabelList"/>
    <dgm:cxn modelId="{44CC6EFB-627C-4921-A189-EF6E331672AF}" type="presParOf" srcId="{2623E2AB-19CF-478C-B118-DC518992D7E6}" destId="{C72CE5A1-B5D7-432E-9E90-E4019DB185BF}" srcOrd="1" destOrd="0" presId="urn:microsoft.com/office/officeart/2018/5/layout/IconCircleLabelList"/>
    <dgm:cxn modelId="{5EDDD9F7-26F5-4CB0-8B41-541AF01BAF1F}" type="presParOf" srcId="{2623E2AB-19CF-478C-B118-DC518992D7E6}" destId="{D9436E2D-A938-442D-950C-3F8982BCE30F}" srcOrd="2" destOrd="0" presId="urn:microsoft.com/office/officeart/2018/5/layout/IconCircleLabelList"/>
    <dgm:cxn modelId="{9992439F-3C24-4265-84FF-1103EA672A16}" type="presParOf" srcId="{2623E2AB-19CF-478C-B118-DC518992D7E6}" destId="{A5A35347-C61C-475B-86BA-ACC94123DE62}" srcOrd="3" destOrd="0" presId="urn:microsoft.com/office/officeart/2018/5/layout/IconCircleLabelList"/>
    <dgm:cxn modelId="{7B261969-315D-405D-A1C9-2C0164D5E23B}" type="presParOf" srcId="{F7BD573E-8654-4849-9600-BA543331D63D}" destId="{1BDF3762-D6D0-4129-8AFD-33EEC9DFF947}" srcOrd="1" destOrd="0" presId="urn:microsoft.com/office/officeart/2018/5/layout/IconCircleLabelList"/>
    <dgm:cxn modelId="{F1DEFF9B-ED16-4D7A-941A-0117007CA945}" type="presParOf" srcId="{F7BD573E-8654-4849-9600-BA543331D63D}" destId="{86657E22-3ECE-4D73-BA67-92FF16CA7F4D}" srcOrd="2" destOrd="0" presId="urn:microsoft.com/office/officeart/2018/5/layout/IconCircleLabelList"/>
    <dgm:cxn modelId="{C808ABEE-D40D-433C-9D9E-B8114A4E845B}" type="presParOf" srcId="{86657E22-3ECE-4D73-BA67-92FF16CA7F4D}" destId="{F8428A51-3117-490E-B1D1-225AEFFC0029}" srcOrd="0" destOrd="0" presId="urn:microsoft.com/office/officeart/2018/5/layout/IconCircleLabelList"/>
    <dgm:cxn modelId="{77498EC2-B1AB-4BE7-98D0-4D2E0973E58F}" type="presParOf" srcId="{86657E22-3ECE-4D73-BA67-92FF16CA7F4D}" destId="{0D19FE95-DE20-4396-9B40-E894170D384C}" srcOrd="1" destOrd="0" presId="urn:microsoft.com/office/officeart/2018/5/layout/IconCircleLabelList"/>
    <dgm:cxn modelId="{8056F9F3-B452-45EA-B536-FD5190D46BCB}" type="presParOf" srcId="{86657E22-3ECE-4D73-BA67-92FF16CA7F4D}" destId="{1D1C5519-5B29-4E65-AFAF-FF98739914E0}" srcOrd="2" destOrd="0" presId="urn:microsoft.com/office/officeart/2018/5/layout/IconCircleLabelList"/>
    <dgm:cxn modelId="{9ACE089F-EBAA-482A-B6C4-4AD720D84FE9}" type="presParOf" srcId="{86657E22-3ECE-4D73-BA67-92FF16CA7F4D}" destId="{C1210006-7348-43B7-8429-3581A79271B0}" srcOrd="3" destOrd="0" presId="urn:microsoft.com/office/officeart/2018/5/layout/IconCircleLabelList"/>
    <dgm:cxn modelId="{FFA29110-A87F-4A72-8144-59E49CE6E880}" type="presParOf" srcId="{F7BD573E-8654-4849-9600-BA543331D63D}" destId="{B3FE1D38-7F39-4F78-B4F5-784B6D57E75F}" srcOrd="3" destOrd="0" presId="urn:microsoft.com/office/officeart/2018/5/layout/IconCircleLabelList"/>
    <dgm:cxn modelId="{40FA1313-CEDC-4997-964A-5BE12F7AB62A}" type="presParOf" srcId="{F7BD573E-8654-4849-9600-BA543331D63D}" destId="{D3888D62-5FFF-4C81-BFA7-5FFEF91DEDFE}" srcOrd="4" destOrd="0" presId="urn:microsoft.com/office/officeart/2018/5/layout/IconCircleLabelList"/>
    <dgm:cxn modelId="{23BFF282-275C-4E20-B9FE-C86B6A0D45F5}" type="presParOf" srcId="{D3888D62-5FFF-4C81-BFA7-5FFEF91DEDFE}" destId="{C4BA0167-ADB5-47F4-A341-5FA82A9584C6}" srcOrd="0" destOrd="0" presId="urn:microsoft.com/office/officeart/2018/5/layout/IconCircleLabelList"/>
    <dgm:cxn modelId="{EAB68989-ED7E-4FB1-AE10-D4E5C7B94424}" type="presParOf" srcId="{D3888D62-5FFF-4C81-BFA7-5FFEF91DEDFE}" destId="{0F4F2E43-8992-4F30-B2C3-C8129003D31F}" srcOrd="1" destOrd="0" presId="urn:microsoft.com/office/officeart/2018/5/layout/IconCircleLabelList"/>
    <dgm:cxn modelId="{02655CD5-F8FA-4211-8A6E-B9F44C726232}" type="presParOf" srcId="{D3888D62-5FFF-4C81-BFA7-5FFEF91DEDFE}" destId="{54146954-3910-41FF-9A73-D6D90A3B6811}" srcOrd="2" destOrd="0" presId="urn:microsoft.com/office/officeart/2018/5/layout/IconCircleLabelList"/>
    <dgm:cxn modelId="{F0658FC2-C03E-4CAD-8073-C5F47A3F6DD0}" type="presParOf" srcId="{D3888D62-5FFF-4C81-BFA7-5FFEF91DEDFE}" destId="{512707F8-8557-4077-990B-3000A71E75F3}" srcOrd="3" destOrd="0" presId="urn:microsoft.com/office/officeart/2018/5/layout/IconCircleLabelList"/>
    <dgm:cxn modelId="{C507093D-C3A4-4723-A2F3-3CB5D4A8B0EB}" type="presParOf" srcId="{F7BD573E-8654-4849-9600-BA543331D63D}" destId="{2E3FE85C-8FDB-469C-A060-7CEDD15F957A}" srcOrd="5" destOrd="0" presId="urn:microsoft.com/office/officeart/2018/5/layout/IconCircleLabelList"/>
    <dgm:cxn modelId="{A26E21D0-9AF5-4B55-91CA-4D2EE3A8F625}" type="presParOf" srcId="{F7BD573E-8654-4849-9600-BA543331D63D}" destId="{B1D6A34B-ABAF-4BBB-AB47-E69A375678DC}" srcOrd="6" destOrd="0" presId="urn:microsoft.com/office/officeart/2018/5/layout/IconCircleLabelList"/>
    <dgm:cxn modelId="{4C44D3D6-C3CA-4D16-A057-26DC34B7F890}" type="presParOf" srcId="{B1D6A34B-ABAF-4BBB-AB47-E69A375678DC}" destId="{FD1C1934-1BA9-483A-94D2-395A0AFEDE84}" srcOrd="0" destOrd="0" presId="urn:microsoft.com/office/officeart/2018/5/layout/IconCircleLabelList"/>
    <dgm:cxn modelId="{69086AF8-0729-47E5-877E-482DEDBDBDC4}" type="presParOf" srcId="{B1D6A34B-ABAF-4BBB-AB47-E69A375678DC}" destId="{06A6933A-ED01-43E0-B7F5-0AB1880AE435}" srcOrd="1" destOrd="0" presId="urn:microsoft.com/office/officeart/2018/5/layout/IconCircleLabelList"/>
    <dgm:cxn modelId="{5FF40DA3-DD7C-48FE-A6E1-FA76ED7D2AF3}" type="presParOf" srcId="{B1D6A34B-ABAF-4BBB-AB47-E69A375678DC}" destId="{C7E60000-29D5-4182-ADF7-6C9F7767D7A8}" srcOrd="2" destOrd="0" presId="urn:microsoft.com/office/officeart/2018/5/layout/IconCircleLabelList"/>
    <dgm:cxn modelId="{B73DA740-D6D0-4D7D-B211-856B277BDDF5}" type="presParOf" srcId="{B1D6A34B-ABAF-4BBB-AB47-E69A375678DC}" destId="{BEE4F500-B100-4508-B430-065AC52C54FB}" srcOrd="3" destOrd="0" presId="urn:microsoft.com/office/officeart/2018/5/layout/IconCircleLabelList"/>
    <dgm:cxn modelId="{33974865-08BB-49AE-BA20-71158126AFC0}" type="presParOf" srcId="{F7BD573E-8654-4849-9600-BA543331D63D}" destId="{6C98F3CD-7A94-4CE4-9D05-20C505AEB948}" srcOrd="7" destOrd="0" presId="urn:microsoft.com/office/officeart/2018/5/layout/IconCircleLabelList"/>
    <dgm:cxn modelId="{CF71BDE6-513F-4557-B6F8-0934F2889BC1}" type="presParOf" srcId="{F7BD573E-8654-4849-9600-BA543331D63D}" destId="{10C7D377-7C91-4ADD-A6FD-09DC79F60230}" srcOrd="8" destOrd="0" presId="urn:microsoft.com/office/officeart/2018/5/layout/IconCircleLabelList"/>
    <dgm:cxn modelId="{2E710FB9-C774-41C9-A3D1-5135C4625CEB}" type="presParOf" srcId="{10C7D377-7C91-4ADD-A6FD-09DC79F60230}" destId="{AE02740C-E228-4B06-A7E5-83CCF354FAA0}" srcOrd="0" destOrd="0" presId="urn:microsoft.com/office/officeart/2018/5/layout/IconCircleLabelList"/>
    <dgm:cxn modelId="{16236898-93D0-495B-A965-0B31D2925356}" type="presParOf" srcId="{10C7D377-7C91-4ADD-A6FD-09DC79F60230}" destId="{53ECFFDE-E4CF-4657-978A-81349D9CB417}" srcOrd="1" destOrd="0" presId="urn:microsoft.com/office/officeart/2018/5/layout/IconCircleLabelList"/>
    <dgm:cxn modelId="{5EC0B796-D0C2-4308-8313-E43DCBE02F63}" type="presParOf" srcId="{10C7D377-7C91-4ADD-A6FD-09DC79F60230}" destId="{5938F9A9-FCAF-400A-9EDE-89B24A4C7A26}" srcOrd="2" destOrd="0" presId="urn:microsoft.com/office/officeart/2018/5/layout/IconCircleLabelList"/>
    <dgm:cxn modelId="{4C211246-DAD8-4D71-B35F-F459C51F9CA1}" type="presParOf" srcId="{10C7D377-7C91-4ADD-A6FD-09DC79F60230}" destId="{1584CD35-0AE3-4BF1-A2C6-8B79001A51A3}" srcOrd="3" destOrd="0" presId="urn:microsoft.com/office/officeart/2018/5/layout/IconCircleLabelList"/>
    <dgm:cxn modelId="{82AB1B00-03E3-4C2A-B74C-76526956A79A}" type="presParOf" srcId="{F7BD573E-8654-4849-9600-BA543331D63D}" destId="{F0F7FD33-1410-447A-AC0B-76B2470B90A6}" srcOrd="9" destOrd="0" presId="urn:microsoft.com/office/officeart/2018/5/layout/IconCircleLabelList"/>
    <dgm:cxn modelId="{DED96527-5105-4954-B24A-1DBFEFFCBAB9}" type="presParOf" srcId="{F7BD573E-8654-4849-9600-BA543331D63D}" destId="{386ED8B0-32BC-4F87-BD98-B023FAD9F9F6}" srcOrd="10" destOrd="0" presId="urn:microsoft.com/office/officeart/2018/5/layout/IconCircleLabelList"/>
    <dgm:cxn modelId="{BC4AFCEF-9ABF-4FAB-9A50-CDD3390B6F88}" type="presParOf" srcId="{386ED8B0-32BC-4F87-BD98-B023FAD9F9F6}" destId="{E46756E9-E4A9-4870-9C71-B30DD3F2593A}" srcOrd="0" destOrd="0" presId="urn:microsoft.com/office/officeart/2018/5/layout/IconCircleLabelList"/>
    <dgm:cxn modelId="{EA4FC73F-3E4F-4995-BA28-9D9F6E132FF7}" type="presParOf" srcId="{386ED8B0-32BC-4F87-BD98-B023FAD9F9F6}" destId="{12E3EF5F-BD7B-4466-83DD-0CA469B7C315}" srcOrd="1" destOrd="0" presId="urn:microsoft.com/office/officeart/2018/5/layout/IconCircleLabelList"/>
    <dgm:cxn modelId="{8AD35351-C342-4724-AAAC-995E7CB49E55}" type="presParOf" srcId="{386ED8B0-32BC-4F87-BD98-B023FAD9F9F6}" destId="{303298C0-3995-4EA1-9372-7C35A60ACD10}" srcOrd="2" destOrd="0" presId="urn:microsoft.com/office/officeart/2018/5/layout/IconCircleLabelList"/>
    <dgm:cxn modelId="{67E75CAC-1CF9-4968-8C19-10C3E024E8B7}" type="presParOf" srcId="{386ED8B0-32BC-4F87-BD98-B023FAD9F9F6}" destId="{E3A6BBDB-A950-4912-8022-8CC84145DE4B}" srcOrd="3" destOrd="0" presId="urn:microsoft.com/office/officeart/2018/5/layout/IconCircleLabelList"/>
    <dgm:cxn modelId="{74145681-F80F-4AC0-9AD4-ECCE44175163}" type="presParOf" srcId="{F7BD573E-8654-4849-9600-BA543331D63D}" destId="{AAA2ED52-A426-43A7-8574-5DA879C1C8AE}" srcOrd="11" destOrd="0" presId="urn:microsoft.com/office/officeart/2018/5/layout/IconCircleLabelList"/>
    <dgm:cxn modelId="{E0A530AB-0CEA-4076-93A2-3B2CD57754C0}" type="presParOf" srcId="{F7BD573E-8654-4849-9600-BA543331D63D}" destId="{00C0E317-CEC9-40E2-AA76-6B24FE6F2402}" srcOrd="12" destOrd="0" presId="urn:microsoft.com/office/officeart/2018/5/layout/IconCircleLabelList"/>
    <dgm:cxn modelId="{06F67DD5-E003-4E51-968A-FC1F394C27AF}" type="presParOf" srcId="{00C0E317-CEC9-40E2-AA76-6B24FE6F2402}" destId="{313B596F-AF53-463F-8D2D-3B031C4DBED7}" srcOrd="0" destOrd="0" presId="urn:microsoft.com/office/officeart/2018/5/layout/IconCircleLabelList"/>
    <dgm:cxn modelId="{A7E72692-9C4E-4EE4-82AB-F2CB23DC97F8}" type="presParOf" srcId="{00C0E317-CEC9-40E2-AA76-6B24FE6F2402}" destId="{DA1684AF-5891-4C12-8DAD-0AF5B32A9015}" srcOrd="1" destOrd="0" presId="urn:microsoft.com/office/officeart/2018/5/layout/IconCircleLabelList"/>
    <dgm:cxn modelId="{F0A42FAF-46DD-4344-B33E-5FB429FDDA68}" type="presParOf" srcId="{00C0E317-CEC9-40E2-AA76-6B24FE6F2402}" destId="{CC4D0080-A841-4BCD-AEA9-F975CAB298FA}" srcOrd="2" destOrd="0" presId="urn:microsoft.com/office/officeart/2018/5/layout/IconCircleLabelList"/>
    <dgm:cxn modelId="{07A9801B-8AA1-4214-A4E1-D78E06985B31}" type="presParOf" srcId="{00C0E317-CEC9-40E2-AA76-6B24FE6F2402}" destId="{9F3DF7B0-4750-417F-98FE-4FA303C25E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5327E-B5A4-43EF-B6AB-06BC6EEE5BB2}">
      <dsp:nvSpPr>
        <dsp:cNvPr id="0" name=""/>
        <dsp:cNvSpPr/>
      </dsp:nvSpPr>
      <dsp:spPr>
        <a:xfrm>
          <a:off x="0" y="67187"/>
          <a:ext cx="5641974" cy="11470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Secure – Person’s feelings are accepted and valued by the partner/caregiver</a:t>
          </a:r>
        </a:p>
      </dsp:txBody>
      <dsp:txXfrm>
        <a:off x="55994" y="123181"/>
        <a:ext cx="5529986" cy="1035050"/>
      </dsp:txXfrm>
    </dsp:sp>
    <dsp:sp modelId="{78B8ADAB-4F68-4798-A120-519DFE088C9A}">
      <dsp:nvSpPr>
        <dsp:cNvPr id="0" name=""/>
        <dsp:cNvSpPr/>
      </dsp:nvSpPr>
      <dsp:spPr>
        <a:xfrm>
          <a:off x="0" y="1280466"/>
          <a:ext cx="5641974" cy="1147038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Insecure/Avoidant – Person’s feelings are not accepted. Values are for there to be independence and exploration. </a:t>
          </a:r>
        </a:p>
      </dsp:txBody>
      <dsp:txXfrm>
        <a:off x="55994" y="1336460"/>
        <a:ext cx="5529986" cy="1035050"/>
      </dsp:txXfrm>
    </dsp:sp>
    <dsp:sp modelId="{5C712633-EF88-445F-B490-3C2895F48E4B}">
      <dsp:nvSpPr>
        <dsp:cNvPr id="0" name=""/>
        <dsp:cNvSpPr/>
      </dsp:nvSpPr>
      <dsp:spPr>
        <a:xfrm>
          <a:off x="0" y="2493745"/>
          <a:ext cx="5641974" cy="1147038"/>
        </a:xfrm>
        <a:prstGeom prst="round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Insecure/Resistant or Anxious (Simpson &amp; </a:t>
          </a:r>
          <a:r>
            <a:rPr lang="en-US" sz="2300" kern="1200" dirty="0" err="1"/>
            <a:t>Rholes</a:t>
          </a:r>
          <a:r>
            <a:rPr lang="en-US" sz="2300" kern="1200" dirty="0"/>
            <a:t>, 2017) – Person is over-focused on the relationship</a:t>
          </a:r>
        </a:p>
      </dsp:txBody>
      <dsp:txXfrm>
        <a:off x="55994" y="2549739"/>
        <a:ext cx="5529986" cy="1035050"/>
      </dsp:txXfrm>
    </dsp:sp>
    <dsp:sp modelId="{2B17888A-E912-46C2-915D-A56BD6898F6C}">
      <dsp:nvSpPr>
        <dsp:cNvPr id="0" name=""/>
        <dsp:cNvSpPr/>
      </dsp:nvSpPr>
      <dsp:spPr>
        <a:xfrm>
          <a:off x="0" y="3707023"/>
          <a:ext cx="5641974" cy="1147038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Disorganized – Partner/Caregiver should be a source of comfort but instead is a source of fear. </a:t>
          </a:r>
        </a:p>
      </dsp:txBody>
      <dsp:txXfrm>
        <a:off x="55994" y="3763017"/>
        <a:ext cx="5529986" cy="1035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D266D-4BB0-420D-A69E-3BDAEEF503A4}">
      <dsp:nvSpPr>
        <dsp:cNvPr id="0" name=""/>
        <dsp:cNvSpPr/>
      </dsp:nvSpPr>
      <dsp:spPr>
        <a:xfrm>
          <a:off x="1970776" y="-147894"/>
          <a:ext cx="2707634" cy="20661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Cognitive</a:t>
          </a:r>
          <a:r>
            <a:rPr lang="en-US" sz="1500" kern="1200" dirty="0"/>
            <a:t> – Changes occur in the structure of the brain. Intrusive thoughts, nightmares, recurrent memories, and flashbacks.</a:t>
          </a:r>
        </a:p>
      </dsp:txBody>
      <dsp:txXfrm>
        <a:off x="2071636" y="-47034"/>
        <a:ext cx="2505914" cy="1864411"/>
      </dsp:txXfrm>
    </dsp:sp>
    <dsp:sp modelId="{91F2F48F-6994-4E4C-A2BB-134BEC8F6AAC}">
      <dsp:nvSpPr>
        <dsp:cNvPr id="0" name=""/>
        <dsp:cNvSpPr/>
      </dsp:nvSpPr>
      <dsp:spPr>
        <a:xfrm>
          <a:off x="1358332" y="885171"/>
          <a:ext cx="3932523" cy="3932523"/>
        </a:xfrm>
        <a:custGeom>
          <a:avLst/>
          <a:gdLst/>
          <a:ahLst/>
          <a:cxnLst/>
          <a:rect l="0" t="0" r="0" b="0"/>
          <a:pathLst>
            <a:path>
              <a:moveTo>
                <a:pt x="3331021" y="550770"/>
              </a:moveTo>
              <a:arcTo wR="1966261" hR="1966261" stAng="18837277" swAng="266499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C30F3-876B-4ADA-AEED-A0213AAC7595}">
      <dsp:nvSpPr>
        <dsp:cNvPr id="0" name=""/>
        <dsp:cNvSpPr/>
      </dsp:nvSpPr>
      <dsp:spPr>
        <a:xfrm>
          <a:off x="3719399" y="2810680"/>
          <a:ext cx="2616054" cy="20477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Behavioral</a:t>
          </a:r>
          <a:r>
            <a:rPr lang="en-US" sz="1500" kern="1200" dirty="0"/>
            <a:t> – Avoidance of thoughts, memories, feelings, or talking about the event. Verbal or physical aggression towards others or self, truancy from school, family conflict, drug and/or alcohol use, sexualized behavior or abuse towards others. </a:t>
          </a:r>
        </a:p>
      </dsp:txBody>
      <dsp:txXfrm>
        <a:off x="3819363" y="2910644"/>
        <a:ext cx="2416126" cy="1847839"/>
      </dsp:txXfrm>
    </dsp:sp>
    <dsp:sp modelId="{6C06AAA2-BC89-48B3-9BEA-12037EDA892E}">
      <dsp:nvSpPr>
        <dsp:cNvPr id="0" name=""/>
        <dsp:cNvSpPr/>
      </dsp:nvSpPr>
      <dsp:spPr>
        <a:xfrm>
          <a:off x="1358332" y="885171"/>
          <a:ext cx="3932523" cy="3932523"/>
        </a:xfrm>
        <a:custGeom>
          <a:avLst/>
          <a:gdLst/>
          <a:ahLst/>
          <a:cxnLst/>
          <a:rect l="0" t="0" r="0" b="0"/>
          <a:pathLst>
            <a:path>
              <a:moveTo>
                <a:pt x="2353849" y="3893944"/>
              </a:moveTo>
              <a:arcTo wR="1966261" hR="1966261" stAng="4717888" swAng="126966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9429E-6F41-44BA-B73B-DD46E6FF10CA}">
      <dsp:nvSpPr>
        <dsp:cNvPr id="0" name=""/>
        <dsp:cNvSpPr/>
      </dsp:nvSpPr>
      <dsp:spPr>
        <a:xfrm>
          <a:off x="260609" y="2809213"/>
          <a:ext cx="2722304" cy="20507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Affective </a:t>
          </a:r>
          <a:r>
            <a:rPr lang="en-US" sz="1500" kern="1200" dirty="0"/>
            <a:t>– Sadness, fear, anxiety, or anger. There may be moodiness or difficulty in regulating emotions. These feelings can lead to self-harm, suicidal thoughts and even successful suicidal attempt. </a:t>
          </a:r>
        </a:p>
      </dsp:txBody>
      <dsp:txXfrm>
        <a:off x="360716" y="2909320"/>
        <a:ext cx="2522090" cy="1850486"/>
      </dsp:txXfrm>
    </dsp:sp>
    <dsp:sp modelId="{5D9F2701-C208-4FEB-9A61-FCB26A54AB3C}">
      <dsp:nvSpPr>
        <dsp:cNvPr id="0" name=""/>
        <dsp:cNvSpPr/>
      </dsp:nvSpPr>
      <dsp:spPr>
        <a:xfrm>
          <a:off x="1358332" y="885171"/>
          <a:ext cx="3932523" cy="3932523"/>
        </a:xfrm>
        <a:custGeom>
          <a:avLst/>
          <a:gdLst/>
          <a:ahLst/>
          <a:cxnLst/>
          <a:rect l="0" t="0" r="0" b="0"/>
          <a:pathLst>
            <a:path>
              <a:moveTo>
                <a:pt x="836" y="1908917"/>
              </a:moveTo>
              <a:arcTo wR="1966261" hR="1966261" stAng="10900274" swAng="266247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43565-987D-4DF7-9400-DCB4A93E7ED1}">
      <dsp:nvSpPr>
        <dsp:cNvPr id="0" name=""/>
        <dsp:cNvSpPr/>
      </dsp:nvSpPr>
      <dsp:spPr>
        <a:xfrm>
          <a:off x="76513" y="534008"/>
          <a:ext cx="726669" cy="7266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D404-3CF0-4987-A4CF-F31B7AE396A5}">
      <dsp:nvSpPr>
        <dsp:cNvPr id="0" name=""/>
        <dsp:cNvSpPr/>
      </dsp:nvSpPr>
      <dsp:spPr>
        <a:xfrm>
          <a:off x="229114" y="686609"/>
          <a:ext cx="421468" cy="4214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D78D6-B3EC-40B9-A317-D517FBC8B203}">
      <dsp:nvSpPr>
        <dsp:cNvPr id="0" name=""/>
        <dsp:cNvSpPr/>
      </dsp:nvSpPr>
      <dsp:spPr>
        <a:xfrm>
          <a:off x="958897" y="534008"/>
          <a:ext cx="1712862" cy="726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1. Traumatic Experiences are inherently complex</a:t>
          </a:r>
        </a:p>
      </dsp:txBody>
      <dsp:txXfrm>
        <a:off x="958897" y="534008"/>
        <a:ext cx="1712862" cy="726669"/>
      </dsp:txXfrm>
    </dsp:sp>
    <dsp:sp modelId="{1EEAAF84-4CCF-44DA-9B33-F00022A8DC6A}">
      <dsp:nvSpPr>
        <dsp:cNvPr id="0" name=""/>
        <dsp:cNvSpPr/>
      </dsp:nvSpPr>
      <dsp:spPr>
        <a:xfrm>
          <a:off x="2970214" y="534008"/>
          <a:ext cx="726669" cy="7266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FCAE7-380F-4570-9EDB-6E34A7A73D1C}">
      <dsp:nvSpPr>
        <dsp:cNvPr id="0" name=""/>
        <dsp:cNvSpPr/>
      </dsp:nvSpPr>
      <dsp:spPr>
        <a:xfrm>
          <a:off x="3122814" y="686609"/>
          <a:ext cx="421468" cy="4214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29598-F5BD-405C-A83B-48E0341111D9}">
      <dsp:nvSpPr>
        <dsp:cNvPr id="0" name=""/>
        <dsp:cNvSpPr/>
      </dsp:nvSpPr>
      <dsp:spPr>
        <a:xfrm>
          <a:off x="3852598" y="534008"/>
          <a:ext cx="1712862" cy="726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2. Trauma occurs within a broad context that includes the personal characteristics, life experiences and current circumstances. </a:t>
          </a:r>
        </a:p>
      </dsp:txBody>
      <dsp:txXfrm>
        <a:off x="3852598" y="534008"/>
        <a:ext cx="1712862" cy="726669"/>
      </dsp:txXfrm>
    </dsp:sp>
    <dsp:sp modelId="{F7F3F395-BD01-4DF1-B9EA-75FF4CEE33FB}">
      <dsp:nvSpPr>
        <dsp:cNvPr id="0" name=""/>
        <dsp:cNvSpPr/>
      </dsp:nvSpPr>
      <dsp:spPr>
        <a:xfrm>
          <a:off x="76513" y="2097290"/>
          <a:ext cx="726669" cy="7266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42E46-0475-4681-90B5-4422D9B1D617}">
      <dsp:nvSpPr>
        <dsp:cNvPr id="0" name=""/>
        <dsp:cNvSpPr/>
      </dsp:nvSpPr>
      <dsp:spPr>
        <a:xfrm>
          <a:off x="229114" y="2249890"/>
          <a:ext cx="421468" cy="4214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44441-9E64-49A0-8AB5-B4206F6522AD}">
      <dsp:nvSpPr>
        <dsp:cNvPr id="0" name=""/>
        <dsp:cNvSpPr/>
      </dsp:nvSpPr>
      <dsp:spPr>
        <a:xfrm>
          <a:off x="958897" y="2097290"/>
          <a:ext cx="1712862" cy="726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3. Traumatic events often generate secondary adversities, life changes, and distressing reminders in daily life.</a:t>
          </a:r>
        </a:p>
      </dsp:txBody>
      <dsp:txXfrm>
        <a:off x="958897" y="2097290"/>
        <a:ext cx="1712862" cy="726669"/>
      </dsp:txXfrm>
    </dsp:sp>
    <dsp:sp modelId="{3BA4C0E3-B69D-44BC-9DE5-9E9B15DB0CBF}">
      <dsp:nvSpPr>
        <dsp:cNvPr id="0" name=""/>
        <dsp:cNvSpPr/>
      </dsp:nvSpPr>
      <dsp:spPr>
        <a:xfrm>
          <a:off x="2970214" y="2097290"/>
          <a:ext cx="726669" cy="7266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77067-606E-4081-A6E3-8A9420CA4035}">
      <dsp:nvSpPr>
        <dsp:cNvPr id="0" name=""/>
        <dsp:cNvSpPr/>
      </dsp:nvSpPr>
      <dsp:spPr>
        <a:xfrm>
          <a:off x="3122814" y="2249890"/>
          <a:ext cx="421468" cy="4214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8E096-96F1-4395-865E-B21F16078638}">
      <dsp:nvSpPr>
        <dsp:cNvPr id="0" name=""/>
        <dsp:cNvSpPr/>
      </dsp:nvSpPr>
      <dsp:spPr>
        <a:xfrm>
          <a:off x="3852598" y="2097290"/>
          <a:ext cx="1712862" cy="726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4. There can be a wide range of reactions to trauma and loss.</a:t>
          </a:r>
        </a:p>
      </dsp:txBody>
      <dsp:txXfrm>
        <a:off x="3852598" y="2097290"/>
        <a:ext cx="1712862" cy="726669"/>
      </dsp:txXfrm>
    </dsp:sp>
    <dsp:sp modelId="{1A1FC378-56DA-47DA-BADA-46B19822F2FC}">
      <dsp:nvSpPr>
        <dsp:cNvPr id="0" name=""/>
        <dsp:cNvSpPr/>
      </dsp:nvSpPr>
      <dsp:spPr>
        <a:xfrm>
          <a:off x="76513" y="3660572"/>
          <a:ext cx="726669" cy="7266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9A148-1A85-48DF-B915-7946368B9671}">
      <dsp:nvSpPr>
        <dsp:cNvPr id="0" name=""/>
        <dsp:cNvSpPr/>
      </dsp:nvSpPr>
      <dsp:spPr>
        <a:xfrm>
          <a:off x="229114" y="3813172"/>
          <a:ext cx="421468" cy="42146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A71B0-CB2D-4A98-91B6-542EA9C326A1}">
      <dsp:nvSpPr>
        <dsp:cNvPr id="0" name=""/>
        <dsp:cNvSpPr/>
      </dsp:nvSpPr>
      <dsp:spPr>
        <a:xfrm>
          <a:off x="958897" y="3660572"/>
          <a:ext cx="1712862" cy="726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5. Danger and Safety are the core concerns in a traumatized person. </a:t>
          </a:r>
        </a:p>
      </dsp:txBody>
      <dsp:txXfrm>
        <a:off x="958897" y="3660572"/>
        <a:ext cx="1712862" cy="726669"/>
      </dsp:txXfrm>
    </dsp:sp>
    <dsp:sp modelId="{883BE661-7DD9-4003-A44A-AD5B9B36A040}">
      <dsp:nvSpPr>
        <dsp:cNvPr id="0" name=""/>
        <dsp:cNvSpPr/>
      </dsp:nvSpPr>
      <dsp:spPr>
        <a:xfrm>
          <a:off x="2970214" y="3660572"/>
          <a:ext cx="726669" cy="7266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004DC-033C-46BF-95E7-28ACC18635FF}">
      <dsp:nvSpPr>
        <dsp:cNvPr id="0" name=""/>
        <dsp:cNvSpPr/>
      </dsp:nvSpPr>
      <dsp:spPr>
        <a:xfrm>
          <a:off x="3122814" y="3813172"/>
          <a:ext cx="421468" cy="42146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B24DE-2119-4C22-9201-0190FC9FDE28}">
      <dsp:nvSpPr>
        <dsp:cNvPr id="0" name=""/>
        <dsp:cNvSpPr/>
      </dsp:nvSpPr>
      <dsp:spPr>
        <a:xfrm>
          <a:off x="3852598" y="3660572"/>
          <a:ext cx="1712862" cy="726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6. The experience affects the family and overall family systems. </a:t>
          </a:r>
        </a:p>
      </dsp:txBody>
      <dsp:txXfrm>
        <a:off x="3852598" y="3660572"/>
        <a:ext cx="1712862" cy="7266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EA748-7714-405A-829F-7D85CAECD141}">
      <dsp:nvSpPr>
        <dsp:cNvPr id="0" name=""/>
        <dsp:cNvSpPr/>
      </dsp:nvSpPr>
      <dsp:spPr>
        <a:xfrm>
          <a:off x="778031" y="419430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90126-DABD-4A0D-BEDC-6213B0734178}">
      <dsp:nvSpPr>
        <dsp:cNvPr id="0" name=""/>
        <dsp:cNvSpPr/>
      </dsp:nvSpPr>
      <dsp:spPr>
        <a:xfrm>
          <a:off x="283031" y="152594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7. Protective and promotive factors can reduce adverse impacts to trauma.</a:t>
          </a:r>
        </a:p>
      </dsp:txBody>
      <dsp:txXfrm>
        <a:off x="283031" y="1525943"/>
        <a:ext cx="1800000" cy="720000"/>
      </dsp:txXfrm>
    </dsp:sp>
    <dsp:sp modelId="{056237B2-F54D-45DD-9C85-D684CF74BCBF}">
      <dsp:nvSpPr>
        <dsp:cNvPr id="0" name=""/>
        <dsp:cNvSpPr/>
      </dsp:nvSpPr>
      <dsp:spPr>
        <a:xfrm>
          <a:off x="2893031" y="419430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5B1A9-E5FB-4E24-8907-4FA2A23BAD8A}">
      <dsp:nvSpPr>
        <dsp:cNvPr id="0" name=""/>
        <dsp:cNvSpPr/>
      </dsp:nvSpPr>
      <dsp:spPr>
        <a:xfrm>
          <a:off x="2398031" y="152594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8. Trauma can adversely influence development.</a:t>
          </a:r>
        </a:p>
      </dsp:txBody>
      <dsp:txXfrm>
        <a:off x="2398031" y="1525943"/>
        <a:ext cx="1800000" cy="720000"/>
      </dsp:txXfrm>
    </dsp:sp>
    <dsp:sp modelId="{653B7938-DD26-44B1-856A-40D1B287FAFE}">
      <dsp:nvSpPr>
        <dsp:cNvPr id="0" name=""/>
        <dsp:cNvSpPr/>
      </dsp:nvSpPr>
      <dsp:spPr>
        <a:xfrm>
          <a:off x="5008031" y="419430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78482-8189-4B80-89FF-01CF15B855C6}">
      <dsp:nvSpPr>
        <dsp:cNvPr id="0" name=""/>
        <dsp:cNvSpPr/>
      </dsp:nvSpPr>
      <dsp:spPr>
        <a:xfrm>
          <a:off x="4513031" y="152594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9. Developmental neurobiology underlies reactions to experiences, such as fight, flight, freeze.</a:t>
          </a:r>
        </a:p>
      </dsp:txBody>
      <dsp:txXfrm>
        <a:off x="4513031" y="1525943"/>
        <a:ext cx="1800000" cy="720000"/>
      </dsp:txXfrm>
    </dsp:sp>
    <dsp:sp modelId="{8C2B327C-C89E-411C-92E4-5DCA9BE9FE00}">
      <dsp:nvSpPr>
        <dsp:cNvPr id="0" name=""/>
        <dsp:cNvSpPr/>
      </dsp:nvSpPr>
      <dsp:spPr>
        <a:xfrm>
          <a:off x="778031" y="2695944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76BB8-D7A6-45AE-BC7C-E0787BDE6F32}">
      <dsp:nvSpPr>
        <dsp:cNvPr id="0" name=""/>
        <dsp:cNvSpPr/>
      </dsp:nvSpPr>
      <dsp:spPr>
        <a:xfrm>
          <a:off x="283031" y="380245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10. Culture impacts the response and recovery to traumatic experiences. </a:t>
          </a:r>
        </a:p>
      </dsp:txBody>
      <dsp:txXfrm>
        <a:off x="283031" y="3802457"/>
        <a:ext cx="1800000" cy="720000"/>
      </dsp:txXfrm>
    </dsp:sp>
    <dsp:sp modelId="{C3015790-9BD5-4B5E-8341-9C85078E086E}">
      <dsp:nvSpPr>
        <dsp:cNvPr id="0" name=""/>
        <dsp:cNvSpPr/>
      </dsp:nvSpPr>
      <dsp:spPr>
        <a:xfrm>
          <a:off x="2893031" y="2695944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4C006-68CE-44FD-83A6-3152742FEFF0}">
      <dsp:nvSpPr>
        <dsp:cNvPr id="0" name=""/>
        <dsp:cNvSpPr/>
      </dsp:nvSpPr>
      <dsp:spPr>
        <a:xfrm>
          <a:off x="2398031" y="380245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11. Legal and ethical issues impact response and recovery to the traumatic experience.</a:t>
          </a:r>
        </a:p>
      </dsp:txBody>
      <dsp:txXfrm>
        <a:off x="2398031" y="3802457"/>
        <a:ext cx="1800000" cy="720000"/>
      </dsp:txXfrm>
    </dsp:sp>
    <dsp:sp modelId="{AF9C7007-BE02-4BD1-80AF-42A303688D40}">
      <dsp:nvSpPr>
        <dsp:cNvPr id="0" name=""/>
        <dsp:cNvSpPr/>
      </dsp:nvSpPr>
      <dsp:spPr>
        <a:xfrm>
          <a:off x="5008031" y="2695944"/>
          <a:ext cx="810000" cy="81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74987-59B9-45CC-AB41-09687FB033CE}">
      <dsp:nvSpPr>
        <dsp:cNvPr id="0" name=""/>
        <dsp:cNvSpPr/>
      </dsp:nvSpPr>
      <dsp:spPr>
        <a:xfrm>
          <a:off x="4513031" y="380245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12. Working with trauma-exposed children can evoke distress in providers making it more difficult to provide good quality care. </a:t>
          </a:r>
        </a:p>
      </dsp:txBody>
      <dsp:txXfrm>
        <a:off x="4513031" y="3802457"/>
        <a:ext cx="18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35698-D4B7-44F2-A043-0099F1F7E20B}">
      <dsp:nvSpPr>
        <dsp:cNvPr id="0" name=""/>
        <dsp:cNvSpPr/>
      </dsp:nvSpPr>
      <dsp:spPr>
        <a:xfrm>
          <a:off x="0" y="2970235"/>
          <a:ext cx="5641974" cy="19487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Children form attachments with even the most impaired and harsh parents/caregivers!</a:t>
          </a:r>
        </a:p>
      </dsp:txBody>
      <dsp:txXfrm>
        <a:off x="0" y="2970235"/>
        <a:ext cx="5641974" cy="1052349"/>
      </dsp:txXfrm>
    </dsp:sp>
    <dsp:sp modelId="{B8BA9192-D987-406D-8F50-DD57E3D6E3F4}">
      <dsp:nvSpPr>
        <dsp:cNvPr id="0" name=""/>
        <dsp:cNvSpPr/>
      </dsp:nvSpPr>
      <dsp:spPr>
        <a:xfrm>
          <a:off x="0" y="3983608"/>
          <a:ext cx="1410493" cy="89644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Abusive</a:t>
          </a:r>
        </a:p>
      </dsp:txBody>
      <dsp:txXfrm>
        <a:off x="0" y="3983608"/>
        <a:ext cx="1410493" cy="896446"/>
      </dsp:txXfrm>
    </dsp:sp>
    <dsp:sp modelId="{2C73B338-119B-4EA5-958F-95AF5B6AEFD8}">
      <dsp:nvSpPr>
        <dsp:cNvPr id="0" name=""/>
        <dsp:cNvSpPr/>
      </dsp:nvSpPr>
      <dsp:spPr>
        <a:xfrm>
          <a:off x="1410493" y="3983608"/>
          <a:ext cx="1410493" cy="896446"/>
        </a:xfrm>
        <a:prstGeom prst="rect">
          <a:avLst/>
        </a:prstGeom>
        <a:solidFill>
          <a:schemeClr val="accent2">
            <a:tint val="40000"/>
            <a:alpha val="90000"/>
            <a:hueOff val="-613955"/>
            <a:satOff val="4090"/>
            <a:lumOff val="37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613955"/>
              <a:satOff val="4090"/>
              <a:lumOff val="3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Neglectful</a:t>
          </a:r>
        </a:p>
      </dsp:txBody>
      <dsp:txXfrm>
        <a:off x="1410493" y="3983608"/>
        <a:ext cx="1410493" cy="896446"/>
      </dsp:txXfrm>
    </dsp:sp>
    <dsp:sp modelId="{EFA4E0CD-E7D4-4D30-9850-DE7F90B75EE4}">
      <dsp:nvSpPr>
        <dsp:cNvPr id="0" name=""/>
        <dsp:cNvSpPr/>
      </dsp:nvSpPr>
      <dsp:spPr>
        <a:xfrm>
          <a:off x="2820987" y="3983608"/>
          <a:ext cx="1410493" cy="896446"/>
        </a:xfrm>
        <a:prstGeom prst="rect">
          <a:avLst/>
        </a:prstGeom>
        <a:solidFill>
          <a:schemeClr val="accent2">
            <a:tint val="40000"/>
            <a:alpha val="90000"/>
            <a:hueOff val="-1227910"/>
            <a:satOff val="8180"/>
            <a:lumOff val="74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227910"/>
              <a:satOff val="8180"/>
              <a:lumOff val="7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Depressed</a:t>
          </a:r>
        </a:p>
      </dsp:txBody>
      <dsp:txXfrm>
        <a:off x="2820987" y="3983608"/>
        <a:ext cx="1410493" cy="896446"/>
      </dsp:txXfrm>
    </dsp:sp>
    <dsp:sp modelId="{4C349495-10AD-4FB8-8444-62B6FCC402BF}">
      <dsp:nvSpPr>
        <dsp:cNvPr id="0" name=""/>
        <dsp:cNvSpPr/>
      </dsp:nvSpPr>
      <dsp:spPr>
        <a:xfrm>
          <a:off x="4231481" y="3983608"/>
          <a:ext cx="1410493" cy="896446"/>
        </a:xfrm>
        <a:prstGeom prst="rect">
          <a:avLst/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Substance Abusing</a:t>
          </a:r>
        </a:p>
      </dsp:txBody>
      <dsp:txXfrm>
        <a:off x="4231481" y="3983608"/>
        <a:ext cx="1410493" cy="896446"/>
      </dsp:txXfrm>
    </dsp:sp>
    <dsp:sp modelId="{DE252D41-4752-44EF-9A06-287ED409C736}">
      <dsp:nvSpPr>
        <dsp:cNvPr id="0" name=""/>
        <dsp:cNvSpPr/>
      </dsp:nvSpPr>
      <dsp:spPr>
        <a:xfrm rot="10800000">
          <a:off x="0" y="2219"/>
          <a:ext cx="5641974" cy="2997247"/>
        </a:xfrm>
        <a:prstGeom prst="upArrowCallou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sense of abandonment and attachment loss in itself is an underpinning of the feature of trauma. </a:t>
          </a:r>
        </a:p>
      </dsp:txBody>
      <dsp:txXfrm rot="10800000">
        <a:off x="0" y="2219"/>
        <a:ext cx="5641974" cy="19475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EF25C-D848-4FCE-AC06-699C6E6CA59C}">
      <dsp:nvSpPr>
        <dsp:cNvPr id="0" name=""/>
        <dsp:cNvSpPr/>
      </dsp:nvSpPr>
      <dsp:spPr>
        <a:xfrm>
          <a:off x="0" y="542786"/>
          <a:ext cx="3064668" cy="19460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B2045-1625-4C4F-AA54-AD6A88771A2B}">
      <dsp:nvSpPr>
        <dsp:cNvPr id="0" name=""/>
        <dsp:cNvSpPr/>
      </dsp:nvSpPr>
      <dsp:spPr>
        <a:xfrm>
          <a:off x="340518" y="866279"/>
          <a:ext cx="3064668" cy="194606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700" kern="1200"/>
            <a:t>Attachment</a:t>
          </a:r>
        </a:p>
      </dsp:txBody>
      <dsp:txXfrm>
        <a:off x="397516" y="923277"/>
        <a:ext cx="2950672" cy="1832068"/>
      </dsp:txXfrm>
    </dsp:sp>
    <dsp:sp modelId="{B62DD936-E34B-48C8-9D8A-BBAC3F43E776}">
      <dsp:nvSpPr>
        <dsp:cNvPr id="0" name=""/>
        <dsp:cNvSpPr/>
      </dsp:nvSpPr>
      <dsp:spPr>
        <a:xfrm>
          <a:off x="3745706" y="542786"/>
          <a:ext cx="3064668" cy="19460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A2134-A7F0-4221-BF64-B4B5B1D3CEA8}">
      <dsp:nvSpPr>
        <dsp:cNvPr id="0" name=""/>
        <dsp:cNvSpPr/>
      </dsp:nvSpPr>
      <dsp:spPr>
        <a:xfrm>
          <a:off x="4086224" y="866279"/>
          <a:ext cx="3064668" cy="194606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700" kern="1200"/>
            <a:t>Regulation</a:t>
          </a:r>
        </a:p>
      </dsp:txBody>
      <dsp:txXfrm>
        <a:off x="4143222" y="923277"/>
        <a:ext cx="2950672" cy="1832068"/>
      </dsp:txXfrm>
    </dsp:sp>
    <dsp:sp modelId="{70ABE63B-8993-4478-92A5-13ADF08B6FDA}">
      <dsp:nvSpPr>
        <dsp:cNvPr id="0" name=""/>
        <dsp:cNvSpPr/>
      </dsp:nvSpPr>
      <dsp:spPr>
        <a:xfrm>
          <a:off x="7491412" y="542786"/>
          <a:ext cx="3064668" cy="19460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56CDB-6ED1-4C97-9F42-58DA01A07C99}">
      <dsp:nvSpPr>
        <dsp:cNvPr id="0" name=""/>
        <dsp:cNvSpPr/>
      </dsp:nvSpPr>
      <dsp:spPr>
        <a:xfrm>
          <a:off x="7831931" y="866279"/>
          <a:ext cx="3064668" cy="194606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700" kern="1200"/>
            <a:t>Competence</a:t>
          </a:r>
        </a:p>
      </dsp:txBody>
      <dsp:txXfrm>
        <a:off x="7888929" y="923277"/>
        <a:ext cx="2950672" cy="18320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EC817-9EB1-4355-89BF-3063AB83CCD8}">
      <dsp:nvSpPr>
        <dsp:cNvPr id="0" name=""/>
        <dsp:cNvSpPr/>
      </dsp:nvSpPr>
      <dsp:spPr>
        <a:xfrm>
          <a:off x="257523" y="951602"/>
          <a:ext cx="800982" cy="8009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CE5A1-B5D7-432E-9E90-E4019DB185BF}">
      <dsp:nvSpPr>
        <dsp:cNvPr id="0" name=""/>
        <dsp:cNvSpPr/>
      </dsp:nvSpPr>
      <dsp:spPr>
        <a:xfrm>
          <a:off x="428224" y="1122303"/>
          <a:ext cx="459580" cy="4595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35347-C61C-475B-86BA-ACC94123DE62}">
      <dsp:nvSpPr>
        <dsp:cNvPr id="0" name=""/>
        <dsp:cNvSpPr/>
      </dsp:nvSpPr>
      <dsp:spPr>
        <a:xfrm>
          <a:off x="1471" y="2002071"/>
          <a:ext cx="1313085" cy="52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Build a team: Involve multiple persons across levels for support </a:t>
          </a:r>
        </a:p>
      </dsp:txBody>
      <dsp:txXfrm>
        <a:off x="1471" y="2002071"/>
        <a:ext cx="1313085" cy="525234"/>
      </dsp:txXfrm>
    </dsp:sp>
    <dsp:sp modelId="{F8428A51-3117-490E-B1D1-225AEFFC0029}">
      <dsp:nvSpPr>
        <dsp:cNvPr id="0" name=""/>
        <dsp:cNvSpPr/>
      </dsp:nvSpPr>
      <dsp:spPr>
        <a:xfrm>
          <a:off x="1800399" y="951602"/>
          <a:ext cx="800982" cy="8009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9FE95-DE20-4396-9B40-E894170D384C}">
      <dsp:nvSpPr>
        <dsp:cNvPr id="0" name=""/>
        <dsp:cNvSpPr/>
      </dsp:nvSpPr>
      <dsp:spPr>
        <a:xfrm>
          <a:off x="1971100" y="1122303"/>
          <a:ext cx="459580" cy="4595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10006-7348-43B7-8429-3581A79271B0}">
      <dsp:nvSpPr>
        <dsp:cNvPr id="0" name=""/>
        <dsp:cNvSpPr/>
      </dsp:nvSpPr>
      <dsp:spPr>
        <a:xfrm>
          <a:off x="1544347" y="2002071"/>
          <a:ext cx="1313085" cy="52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Start small and build</a:t>
          </a:r>
        </a:p>
      </dsp:txBody>
      <dsp:txXfrm>
        <a:off x="1544347" y="2002071"/>
        <a:ext cx="1313085" cy="525234"/>
      </dsp:txXfrm>
    </dsp:sp>
    <dsp:sp modelId="{C4BA0167-ADB5-47F4-A341-5FA82A9584C6}">
      <dsp:nvSpPr>
        <dsp:cNvPr id="0" name=""/>
        <dsp:cNvSpPr/>
      </dsp:nvSpPr>
      <dsp:spPr>
        <a:xfrm>
          <a:off x="3343275" y="951602"/>
          <a:ext cx="800982" cy="8009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F2E43-8992-4F30-B2C3-C8129003D31F}">
      <dsp:nvSpPr>
        <dsp:cNvPr id="0" name=""/>
        <dsp:cNvSpPr/>
      </dsp:nvSpPr>
      <dsp:spPr>
        <a:xfrm>
          <a:off x="3513976" y="1122303"/>
          <a:ext cx="459580" cy="4595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707F8-8557-4077-990B-3000A71E75F3}">
      <dsp:nvSpPr>
        <dsp:cNvPr id="0" name=""/>
        <dsp:cNvSpPr/>
      </dsp:nvSpPr>
      <dsp:spPr>
        <a:xfrm>
          <a:off x="3087223" y="2002071"/>
          <a:ext cx="1313085" cy="52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Prioritize what matters the most. Is it worth the fight?</a:t>
          </a:r>
        </a:p>
      </dsp:txBody>
      <dsp:txXfrm>
        <a:off x="3087223" y="2002071"/>
        <a:ext cx="1313085" cy="525234"/>
      </dsp:txXfrm>
    </dsp:sp>
    <dsp:sp modelId="{FD1C1934-1BA9-483A-94D2-395A0AFEDE84}">
      <dsp:nvSpPr>
        <dsp:cNvPr id="0" name=""/>
        <dsp:cNvSpPr/>
      </dsp:nvSpPr>
      <dsp:spPr>
        <a:xfrm>
          <a:off x="4886151" y="951602"/>
          <a:ext cx="800982" cy="8009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6933A-ED01-43E0-B7F5-0AB1880AE435}">
      <dsp:nvSpPr>
        <dsp:cNvPr id="0" name=""/>
        <dsp:cNvSpPr/>
      </dsp:nvSpPr>
      <dsp:spPr>
        <a:xfrm>
          <a:off x="5056852" y="1122303"/>
          <a:ext cx="459580" cy="4595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4F500-B100-4508-B430-065AC52C54FB}">
      <dsp:nvSpPr>
        <dsp:cNvPr id="0" name=""/>
        <dsp:cNvSpPr/>
      </dsp:nvSpPr>
      <dsp:spPr>
        <a:xfrm>
          <a:off x="4630099" y="2002071"/>
          <a:ext cx="1313085" cy="52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“Put on an oxygen mask” – A stressed system will struggle with being supportive</a:t>
          </a:r>
        </a:p>
      </dsp:txBody>
      <dsp:txXfrm>
        <a:off x="4630099" y="2002071"/>
        <a:ext cx="1313085" cy="525234"/>
      </dsp:txXfrm>
    </dsp:sp>
    <dsp:sp modelId="{AE02740C-E228-4B06-A7E5-83CCF354FAA0}">
      <dsp:nvSpPr>
        <dsp:cNvPr id="0" name=""/>
        <dsp:cNvSpPr/>
      </dsp:nvSpPr>
      <dsp:spPr>
        <a:xfrm>
          <a:off x="1028961" y="2855577"/>
          <a:ext cx="800982" cy="8009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CFFDE-E4CF-4657-978A-81349D9CB417}">
      <dsp:nvSpPr>
        <dsp:cNvPr id="0" name=""/>
        <dsp:cNvSpPr/>
      </dsp:nvSpPr>
      <dsp:spPr>
        <a:xfrm>
          <a:off x="1199662" y="3026278"/>
          <a:ext cx="459580" cy="4595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4CD35-0AE3-4BF1-A2C6-8B79001A51A3}">
      <dsp:nvSpPr>
        <dsp:cNvPr id="0" name=""/>
        <dsp:cNvSpPr/>
      </dsp:nvSpPr>
      <dsp:spPr>
        <a:xfrm>
          <a:off x="772909" y="3906045"/>
          <a:ext cx="1313085" cy="52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Consider the “real world” in building treatment targets</a:t>
          </a:r>
        </a:p>
      </dsp:txBody>
      <dsp:txXfrm>
        <a:off x="772909" y="3906045"/>
        <a:ext cx="1313085" cy="525234"/>
      </dsp:txXfrm>
    </dsp:sp>
    <dsp:sp modelId="{E46756E9-E4A9-4870-9C71-B30DD3F2593A}">
      <dsp:nvSpPr>
        <dsp:cNvPr id="0" name=""/>
        <dsp:cNvSpPr/>
      </dsp:nvSpPr>
      <dsp:spPr>
        <a:xfrm>
          <a:off x="2571837" y="2855577"/>
          <a:ext cx="800982" cy="8009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3EF5F-BD7B-4466-83DD-0CA469B7C315}">
      <dsp:nvSpPr>
        <dsp:cNvPr id="0" name=""/>
        <dsp:cNvSpPr/>
      </dsp:nvSpPr>
      <dsp:spPr>
        <a:xfrm>
          <a:off x="2742538" y="3026278"/>
          <a:ext cx="459580" cy="45958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6BBDB-A950-4912-8022-8CC84145DE4B}">
      <dsp:nvSpPr>
        <dsp:cNvPr id="0" name=""/>
        <dsp:cNvSpPr/>
      </dsp:nvSpPr>
      <dsp:spPr>
        <a:xfrm>
          <a:off x="2315785" y="3906045"/>
          <a:ext cx="1313085" cy="52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Be creative and individualized with ideas and treatment methods</a:t>
          </a:r>
        </a:p>
      </dsp:txBody>
      <dsp:txXfrm>
        <a:off x="2315785" y="3906045"/>
        <a:ext cx="1313085" cy="525234"/>
      </dsp:txXfrm>
    </dsp:sp>
    <dsp:sp modelId="{313B596F-AF53-463F-8D2D-3B031C4DBED7}">
      <dsp:nvSpPr>
        <dsp:cNvPr id="0" name=""/>
        <dsp:cNvSpPr/>
      </dsp:nvSpPr>
      <dsp:spPr>
        <a:xfrm>
          <a:off x="4114713" y="2855577"/>
          <a:ext cx="800982" cy="8009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684AF-5891-4C12-8DAD-0AF5B32A9015}">
      <dsp:nvSpPr>
        <dsp:cNvPr id="0" name=""/>
        <dsp:cNvSpPr/>
      </dsp:nvSpPr>
      <dsp:spPr>
        <a:xfrm>
          <a:off x="4285414" y="3026278"/>
          <a:ext cx="459580" cy="45958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DF7B0-4750-417F-98FE-4FA303C25E74}">
      <dsp:nvSpPr>
        <dsp:cNvPr id="0" name=""/>
        <dsp:cNvSpPr/>
      </dsp:nvSpPr>
      <dsp:spPr>
        <a:xfrm>
          <a:off x="3858661" y="3906045"/>
          <a:ext cx="1313085" cy="52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Build resources and education</a:t>
          </a:r>
        </a:p>
      </dsp:txBody>
      <dsp:txXfrm>
        <a:off x="3858661" y="3906045"/>
        <a:ext cx="1313085" cy="525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ingbetterlife.blogspot.com/2012/08/mentoring-and-our-great-need-today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tayingaliveuk/2017847204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binged.it/2BYRhY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tsn.org/" TargetMode="External"/><Relationship Id="rId2" Type="http://schemas.openxmlformats.org/officeDocument/2006/relationships/hyperlink" Target="http://dx.doi.org/10.1176/appi.books.9780890425596.dsm0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C672-85CF-4EC9-BC34-34520625F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834745" cy="1463040"/>
          </a:xfrm>
        </p:spPr>
        <p:txBody>
          <a:bodyPr>
            <a:normAutofit/>
          </a:bodyPr>
          <a:lstStyle/>
          <a:p>
            <a:r>
              <a:rPr lang="en-US" dirty="0"/>
              <a:t>Trauma Informed care: </a:t>
            </a:r>
            <a:br>
              <a:rPr lang="en-US" dirty="0"/>
            </a:br>
            <a:r>
              <a:rPr lang="en-US" dirty="0"/>
              <a:t>Supporting Healthy Attachments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A9C80-71F1-4CC1-B07B-EC99F55D6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06345" y="4960137"/>
            <a:ext cx="2604655" cy="1463040"/>
          </a:xfrm>
        </p:spPr>
        <p:txBody>
          <a:bodyPr/>
          <a:lstStyle/>
          <a:p>
            <a:r>
              <a:rPr lang="en-US" dirty="0"/>
              <a:t>By: </a:t>
            </a:r>
          </a:p>
          <a:p>
            <a:r>
              <a:rPr lang="en-US" dirty="0"/>
              <a:t>Marsha Chase, PhD</a:t>
            </a:r>
          </a:p>
          <a:p>
            <a:r>
              <a:rPr lang="en-US" dirty="0"/>
              <a:t>Licensed Marriage and </a:t>
            </a:r>
            <a:r>
              <a:rPr lang="en-US"/>
              <a:t>Family Therapist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6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353A9-43F7-4043-AADB-3899E51E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Trauma: Core Concepts </a:t>
            </a:r>
            <a:r>
              <a:rPr lang="en-US" sz="2400" dirty="0">
                <a:solidFill>
                  <a:srgbClr val="FFFFFF"/>
                </a:solidFill>
              </a:rPr>
              <a:t>(National Child Traumatic Stress Center, 2012)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38B88F44-EA97-4D89-9DD1-7C2A52C59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848434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73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AAC386-A18D-4525-AD1B-4D227ED3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F470F-3309-4DAC-A578-9722875A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643467"/>
            <a:ext cx="3473009" cy="5571066"/>
          </a:xfrm>
        </p:spPr>
        <p:txBody>
          <a:bodyPr>
            <a:normAutofit/>
          </a:bodyPr>
          <a:lstStyle/>
          <a:p>
            <a:r>
              <a:rPr lang="en-US" dirty="0"/>
              <a:t>Trauma: Core Concepts </a:t>
            </a:r>
            <a:r>
              <a:rPr lang="en-US" dirty="0" err="1"/>
              <a:t>CONt.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4C4AD0-FE94-4E84-ACA6-CC5BF1A1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53463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21D119-F3D5-41C0-93D3-B535A9950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038976"/>
              </p:ext>
            </p:extLst>
          </p:nvPr>
        </p:nvGraphicFramePr>
        <p:xfrm>
          <a:off x="942975" y="933450"/>
          <a:ext cx="6596063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554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A177D-DF87-430E-A87D-D27353E9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Attachment trauma complex </a:t>
            </a:r>
            <a:r>
              <a:rPr lang="en-US" sz="2400" dirty="0">
                <a:solidFill>
                  <a:srgbClr val="FFFFFF"/>
                </a:solidFill>
              </a:rPr>
              <a:t>(Purcell 1996; </a:t>
            </a:r>
            <a:r>
              <a:rPr lang="en-US" sz="2400" dirty="0" err="1">
                <a:solidFill>
                  <a:srgbClr val="FFFFFF"/>
                </a:solidFill>
              </a:rPr>
              <a:t>Smyke</a:t>
            </a:r>
            <a:r>
              <a:rPr lang="en-US" sz="2400" dirty="0">
                <a:solidFill>
                  <a:srgbClr val="FFFFFF"/>
                </a:solidFill>
              </a:rPr>
              <a:t> &amp; Potter, 2011)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E22D978-F686-4757-A569-BC5001DA91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105644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40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2744" y="484632"/>
            <a:ext cx="8948150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E534A-637E-47B7-9777-CACDE3E9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327" y="788416"/>
            <a:ext cx="7923264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Caregiver attachment behaviors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152" y="484632"/>
            <a:ext cx="2128933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2071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609CF-87F8-413B-BDF4-5E2D76BBF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327" y="2489202"/>
            <a:ext cx="7923264" cy="35546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Determine (Blaustein &amp; </a:t>
            </a:r>
            <a:r>
              <a:rPr lang="en-US" dirty="0" err="1">
                <a:solidFill>
                  <a:srgbClr val="FFFFFF"/>
                </a:solidFill>
              </a:rPr>
              <a:t>Kinniburgh</a:t>
            </a:r>
            <a:r>
              <a:rPr lang="en-US" dirty="0">
                <a:solidFill>
                  <a:srgbClr val="FFFFFF"/>
                </a:solidFill>
              </a:rPr>
              <a:t>, 2018) </a:t>
            </a:r>
          </a:p>
          <a:p>
            <a:r>
              <a:rPr lang="en-US" dirty="0">
                <a:solidFill>
                  <a:srgbClr val="FFFFFF"/>
                </a:solidFill>
              </a:rPr>
              <a:t>1. Dysfunctional Attachment</a:t>
            </a:r>
          </a:p>
          <a:p>
            <a:r>
              <a:rPr lang="en-US" dirty="0">
                <a:solidFill>
                  <a:srgbClr val="FFFFFF"/>
                </a:solidFill>
              </a:rPr>
              <a:t>2. Security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Safety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Exploration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4270484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3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DDB57A-373C-4A82-A67F-11E50AC81C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914" r="-1" b="13543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305B3D-2103-4E2A-9836-AEE5F500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Rebuilding attachments</a:t>
            </a:r>
          </a:p>
        </p:txBody>
      </p:sp>
      <p:cxnSp>
        <p:nvCxnSpPr>
          <p:cNvPr id="17" name="Straight Connector 15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53139-2363-4AC9-82EF-BAF53C2DB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1371" y="643467"/>
            <a:ext cx="6574112" cy="5571066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/>
              <a:t>Becoming a Secure Base: Safety Net (Smyke &amp; Potter, 2011)</a:t>
            </a:r>
          </a:p>
          <a:p>
            <a:pPr lvl="1"/>
            <a:r>
              <a:rPr lang="en-US"/>
              <a:t>Work to become the child’s “Go To”</a:t>
            </a:r>
          </a:p>
          <a:p>
            <a:pPr lvl="1"/>
            <a:r>
              <a:rPr lang="en-US"/>
              <a:t>Try to see from the child’s (other person’s) point of view</a:t>
            </a:r>
          </a:p>
          <a:p>
            <a:pPr lvl="1"/>
            <a:r>
              <a:rPr lang="en-US"/>
              <a:t>Provide physical and psychological protection</a:t>
            </a:r>
          </a:p>
          <a:p>
            <a:pPr lvl="1"/>
            <a:r>
              <a:rPr lang="en-US"/>
              <a:t>Support the person’s exploration while providing support</a:t>
            </a:r>
          </a:p>
          <a:p>
            <a:pPr lvl="1"/>
            <a:r>
              <a:rPr lang="en-US"/>
              <a:t>Do not withdraw support if and when child acts out – Unconditional </a:t>
            </a:r>
          </a:p>
          <a:p>
            <a:pPr lvl="1"/>
            <a:r>
              <a:rPr lang="en-US"/>
              <a:t>Label feelings</a:t>
            </a:r>
          </a:p>
          <a:p>
            <a:pPr lvl="1"/>
            <a:r>
              <a:rPr lang="en-US"/>
              <a:t>Respond to your best guess as to the feelings</a:t>
            </a:r>
          </a:p>
          <a:p>
            <a:pPr lvl="1"/>
            <a:r>
              <a:rPr lang="en-US"/>
              <a:t>Even if you don’t know what the person needs, it is important to try to show the unconditional care</a:t>
            </a:r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E5CB1-2A07-4483-8733-E4088D82733D}"/>
              </a:ext>
            </a:extLst>
          </p:cNvPr>
          <p:cNvSpPr txBox="1"/>
          <p:nvPr/>
        </p:nvSpPr>
        <p:spPr>
          <a:xfrm>
            <a:off x="9780922" y="6657944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inspiringbetterlife.blogspot.com/2012/08/mentoring-and-our-great-need-toda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57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0AE4C84F-7457-4662-AFA3-554A32B9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F9B39E-8A25-4BC3-B3C0-ACD46B94E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FA894-A756-4962-8D55-F117AB8A4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Building blocks: arc </a:t>
            </a:r>
            <a:r>
              <a:rPr lang="en-US" sz="2400" dirty="0">
                <a:solidFill>
                  <a:srgbClr val="FFFFFF"/>
                </a:solidFill>
              </a:rPr>
              <a:t>(</a:t>
            </a:r>
            <a:r>
              <a:rPr lang="en-US" sz="2400" dirty="0" err="1">
                <a:solidFill>
                  <a:srgbClr val="FFFFFF"/>
                </a:solidFill>
              </a:rPr>
              <a:t>Kinniburgh</a:t>
            </a:r>
            <a:r>
              <a:rPr lang="en-US" sz="2400" dirty="0">
                <a:solidFill>
                  <a:srgbClr val="FFFFFF"/>
                </a:solidFill>
              </a:rPr>
              <a:t> &amp; </a:t>
            </a:r>
            <a:r>
              <a:rPr lang="en-US" sz="2400" dirty="0" err="1">
                <a:solidFill>
                  <a:srgbClr val="FFFFFF"/>
                </a:solidFill>
              </a:rPr>
              <a:t>blaustein</a:t>
            </a:r>
            <a:r>
              <a:rPr lang="en-US" sz="2400" dirty="0">
                <a:solidFill>
                  <a:srgbClr val="FFFFFF"/>
                </a:solidFill>
              </a:rPr>
              <a:t>, 2009)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91CE2E-0B4F-41F3-95F2-0EB70036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9AE853A7-3C71-4531-9C4F-113FD0E5F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479034"/>
              </p:ext>
            </p:extLst>
          </p:nvPr>
        </p:nvGraphicFramePr>
        <p:xfrm>
          <a:off x="642938" y="642938"/>
          <a:ext cx="10896600" cy="33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6436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A935B-BCE9-40A4-B7C9-81ED5A5E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Building blocks: arc </a:t>
            </a:r>
            <a:r>
              <a:rPr lang="en-US" sz="2400" dirty="0">
                <a:solidFill>
                  <a:srgbClr val="FFFFFF"/>
                </a:solidFill>
              </a:rPr>
              <a:t>(</a:t>
            </a:r>
            <a:r>
              <a:rPr lang="en-US" sz="2400" dirty="0" err="1">
                <a:solidFill>
                  <a:srgbClr val="FFFFFF"/>
                </a:solidFill>
              </a:rPr>
              <a:t>Kinniburgh</a:t>
            </a:r>
            <a:r>
              <a:rPr lang="en-US" sz="2400" dirty="0">
                <a:solidFill>
                  <a:srgbClr val="FFFFFF"/>
                </a:solidFill>
              </a:rPr>
              <a:t> &amp; </a:t>
            </a:r>
            <a:r>
              <a:rPr lang="en-US" sz="2400" dirty="0" err="1">
                <a:solidFill>
                  <a:srgbClr val="FFFFFF"/>
                </a:solidFill>
              </a:rPr>
              <a:t>blaustein</a:t>
            </a:r>
            <a:r>
              <a:rPr lang="en-US" sz="2400" dirty="0">
                <a:solidFill>
                  <a:srgbClr val="FFFFFF"/>
                </a:solidFill>
              </a:rPr>
              <a:t>, 2009)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0E34C-4886-46D3-B744-C18D5646B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en-US" sz="3200" dirty="0"/>
              <a:t>Attachment</a:t>
            </a:r>
          </a:p>
          <a:p>
            <a:pPr lvl="1"/>
            <a:r>
              <a:rPr lang="en-US" sz="1700" dirty="0"/>
              <a:t>Caregiver affect management</a:t>
            </a:r>
          </a:p>
          <a:p>
            <a:pPr lvl="2"/>
            <a:r>
              <a:rPr lang="en-US" sz="1700" dirty="0"/>
              <a:t>Caregiver is incorporated into treatment and encouraged to seek counsel for vicarious trauma</a:t>
            </a:r>
          </a:p>
          <a:p>
            <a:pPr lvl="2"/>
            <a:r>
              <a:rPr lang="en-US" sz="1700" dirty="0"/>
              <a:t>Build and support in the moment regulation skills</a:t>
            </a:r>
          </a:p>
          <a:p>
            <a:pPr lvl="2"/>
            <a:r>
              <a:rPr lang="en-US" sz="1700" dirty="0"/>
              <a:t>Tune into and notice successes</a:t>
            </a:r>
          </a:p>
          <a:p>
            <a:pPr lvl="2"/>
            <a:r>
              <a:rPr lang="en-US" sz="1700" dirty="0"/>
              <a:t>Psychoeducation regarding trauma and attachment</a:t>
            </a:r>
          </a:p>
          <a:p>
            <a:pPr lvl="2"/>
            <a:r>
              <a:rPr lang="en-US" sz="1700" dirty="0"/>
              <a:t>Teach affect management skills</a:t>
            </a:r>
          </a:p>
          <a:p>
            <a:pPr lvl="2"/>
            <a:r>
              <a:rPr lang="en-US" sz="1700" dirty="0"/>
              <a:t>Encourage self-care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40537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A5E85-7DA5-42C0-A73A-EDBE9261C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Building blocks: arc </a:t>
            </a:r>
            <a:r>
              <a:rPr lang="en-US" sz="2400" dirty="0">
                <a:solidFill>
                  <a:srgbClr val="FFFFFF"/>
                </a:solidFill>
              </a:rPr>
              <a:t>(</a:t>
            </a:r>
            <a:r>
              <a:rPr lang="en-US" sz="2400" dirty="0" err="1">
                <a:solidFill>
                  <a:srgbClr val="FFFFFF"/>
                </a:solidFill>
              </a:rPr>
              <a:t>Kinniburgh</a:t>
            </a:r>
            <a:r>
              <a:rPr lang="en-US" sz="2400" dirty="0">
                <a:solidFill>
                  <a:srgbClr val="FFFFFF"/>
                </a:solidFill>
              </a:rPr>
              <a:t> &amp; </a:t>
            </a:r>
            <a:r>
              <a:rPr lang="en-US" sz="2400" dirty="0" err="1">
                <a:solidFill>
                  <a:srgbClr val="FFFFFF"/>
                </a:solidFill>
              </a:rPr>
              <a:t>blaustein</a:t>
            </a:r>
            <a:r>
              <a:rPr lang="en-US" sz="2400" dirty="0">
                <a:solidFill>
                  <a:srgbClr val="FFFFFF"/>
                </a:solidFill>
              </a:rPr>
              <a:t>, 2009)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11253-3041-4B31-B6F2-72DA20F41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pPr marL="128016" lvl="1" indent="0">
              <a:buNone/>
            </a:pPr>
            <a:r>
              <a:rPr lang="en-US"/>
              <a:t>Attachment </a:t>
            </a:r>
            <a:r>
              <a:rPr lang="en-US" err="1"/>
              <a:t>Cont</a:t>
            </a:r>
            <a:endParaRPr lang="en-US"/>
          </a:p>
          <a:p>
            <a:pPr marL="128016" lvl="1" indent="0">
              <a:buNone/>
            </a:pPr>
            <a:r>
              <a:rPr lang="en-US"/>
              <a:t>2. Attunement </a:t>
            </a:r>
          </a:p>
          <a:p>
            <a:pPr lvl="2"/>
            <a:r>
              <a:rPr lang="en-US"/>
              <a:t>Identifying, labeling, and coping with emotions</a:t>
            </a:r>
          </a:p>
          <a:p>
            <a:pPr lvl="2"/>
            <a:r>
              <a:rPr lang="en-US"/>
              <a:t>Modeling and practicing language, touch, and response to emotions</a:t>
            </a:r>
          </a:p>
          <a:p>
            <a:pPr lvl="2"/>
            <a:r>
              <a:rPr lang="en-US"/>
              <a:t>Trauma-informed response being aware of trauma related triggers. </a:t>
            </a:r>
          </a:p>
          <a:p>
            <a:pPr marL="128016" lvl="1" indent="0">
              <a:buNone/>
            </a:pPr>
            <a:r>
              <a:rPr lang="en-US"/>
              <a:t>3. Consistent Response – Positive praise and reinforcement</a:t>
            </a:r>
          </a:p>
          <a:p>
            <a:pPr marL="128016" lvl="1" indent="0">
              <a:buNone/>
            </a:pPr>
            <a:r>
              <a:rPr lang="en-US"/>
              <a:t>4. Routines and Rituals</a:t>
            </a:r>
          </a:p>
          <a:p>
            <a:pPr lvl="2"/>
            <a:r>
              <a:rPr lang="en-US"/>
              <a:t>Build patterns and limits</a:t>
            </a:r>
          </a:p>
          <a:p>
            <a:pPr lvl="2"/>
            <a:r>
              <a:rPr lang="en-US"/>
              <a:t>Build predictable routines for meals, bedtime, and treatment or therapy</a:t>
            </a:r>
          </a:p>
          <a:p>
            <a:pPr lvl="2"/>
            <a:r>
              <a:rPr lang="en-US"/>
              <a:t>Be consistent with routines, schedules, and patterns</a:t>
            </a:r>
          </a:p>
          <a:p>
            <a:pPr lvl="2"/>
            <a:r>
              <a:rPr lang="en-US"/>
              <a:t>Plan for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33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65F1FB-88AD-4C33-8456-49272EFD3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CFFEC7-E77E-419D-B1B5-335DA4C74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1"/>
            <a:ext cx="7058307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0D362-686A-4AD5-873C-A39E9C9B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013" y="974875"/>
            <a:ext cx="5827233" cy="485236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Regulation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Affect Identification – To build awareness of the internal experience, name emotion, and understand where it comes from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Modulation – To help develop safe and effective strategies to manage and regulate emotions to a place where they feel comfortable (This can be a physical place or positive/pleasant imagery)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Affect Expression – To help build skills and tolerance for effectively sharing emotions with others.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75C10F-5FA1-48E0-9E3A-852A33AFD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78F24-223E-4B4B-9736-DB56735B2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320" y="965200"/>
            <a:ext cx="3337180" cy="4815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Building blocks: arc </a:t>
            </a:r>
            <a:r>
              <a:rPr lang="en-US" sz="2400" dirty="0">
                <a:solidFill>
                  <a:srgbClr val="FFFFFF"/>
                </a:solidFill>
              </a:rPr>
              <a:t>(</a:t>
            </a:r>
            <a:r>
              <a:rPr lang="en-US" sz="2400" dirty="0" err="1">
                <a:solidFill>
                  <a:srgbClr val="FFFFFF"/>
                </a:solidFill>
              </a:rPr>
              <a:t>Kinniburgh</a:t>
            </a:r>
            <a:r>
              <a:rPr lang="en-US" sz="2400" dirty="0">
                <a:solidFill>
                  <a:srgbClr val="FFFFFF"/>
                </a:solidFill>
              </a:rPr>
              <a:t> &amp; </a:t>
            </a:r>
            <a:r>
              <a:rPr lang="en-US" sz="2400" dirty="0" err="1">
                <a:solidFill>
                  <a:srgbClr val="FFFFFF"/>
                </a:solidFill>
              </a:rPr>
              <a:t>blaustein</a:t>
            </a:r>
            <a:r>
              <a:rPr lang="en-US" sz="2400" dirty="0">
                <a:solidFill>
                  <a:srgbClr val="FFFFFF"/>
                </a:solidFill>
              </a:rPr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2376865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40517-CCA9-4D0C-A2E7-484B95C9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dirty="0"/>
              <a:t>Building blocks: arc </a:t>
            </a:r>
            <a:r>
              <a:rPr lang="en-US" sz="2400" dirty="0"/>
              <a:t>(</a:t>
            </a:r>
            <a:r>
              <a:rPr lang="en-US" sz="2400" dirty="0" err="1"/>
              <a:t>Kinniburgh</a:t>
            </a:r>
            <a:r>
              <a:rPr lang="en-US" sz="2400" dirty="0"/>
              <a:t> &amp; </a:t>
            </a:r>
            <a:r>
              <a:rPr lang="en-US" sz="2400" dirty="0" err="1"/>
              <a:t>blaustein</a:t>
            </a:r>
            <a:r>
              <a:rPr lang="en-US" sz="2400" dirty="0"/>
              <a:t>, 2009)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5F631-6C19-4E2B-9D97-24355203B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en-US" sz="3200" dirty="0"/>
              <a:t>Competence</a:t>
            </a:r>
          </a:p>
          <a:p>
            <a:pPr lvl="1"/>
            <a:r>
              <a:rPr lang="en-US" dirty="0"/>
              <a:t>Executive Functioning: Problem Solving – To be able to act instead of react!!</a:t>
            </a:r>
          </a:p>
          <a:p>
            <a:pPr lvl="1"/>
            <a:r>
              <a:rPr lang="en-US" dirty="0"/>
              <a:t>Self Development and Identity – </a:t>
            </a:r>
          </a:p>
          <a:p>
            <a:pPr lvl="2"/>
            <a:r>
              <a:rPr lang="en-US" dirty="0"/>
              <a:t>Support in exploring and building a sense of self and personal identity</a:t>
            </a:r>
          </a:p>
          <a:p>
            <a:pPr lvl="2"/>
            <a:r>
              <a:rPr lang="en-US" dirty="0"/>
              <a:t>Identifying positive qualities</a:t>
            </a:r>
          </a:p>
          <a:p>
            <a:pPr lvl="2"/>
            <a:r>
              <a:rPr lang="en-US" dirty="0"/>
              <a:t>Coherence across time and experience</a:t>
            </a:r>
          </a:p>
          <a:p>
            <a:pPr lvl="1"/>
            <a:r>
              <a:rPr lang="en-US" dirty="0"/>
              <a:t>Teaching developmental tasks</a:t>
            </a:r>
          </a:p>
          <a:p>
            <a:pPr lvl="2"/>
            <a:r>
              <a:rPr lang="en-US" dirty="0"/>
              <a:t>Social Skills</a:t>
            </a:r>
          </a:p>
          <a:p>
            <a:pPr lvl="2"/>
            <a:r>
              <a:rPr lang="en-US" dirty="0"/>
              <a:t>Motor Skills</a:t>
            </a:r>
          </a:p>
          <a:p>
            <a:pPr lvl="2"/>
            <a:r>
              <a:rPr lang="en-US" dirty="0"/>
              <a:t>School Connections and Achievement</a:t>
            </a:r>
          </a:p>
          <a:p>
            <a:pPr lvl="2"/>
            <a:r>
              <a:rPr lang="en-US" dirty="0"/>
              <a:t>Community Connections</a:t>
            </a:r>
          </a:p>
          <a:p>
            <a:pPr lvl="2"/>
            <a:r>
              <a:rPr lang="en-US" dirty="0"/>
              <a:t>Independence, Responsibility, and Autonomy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7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13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D730E94B-71EC-489B-8C39-B33A6E91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367292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dirty="0"/>
              <a:t>Attachments and Relationships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4CB6B2-3284-4E4D-A9A1-9A42F59FB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2446" y="1694648"/>
            <a:ext cx="4463775" cy="446377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E2F41C-CDDF-47BF-A46B-AB12EA704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20719" y="2633241"/>
            <a:ext cx="4771664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sz="2400" dirty="0"/>
              <a:t>Relationship Questionnaire </a:t>
            </a:r>
            <a:r>
              <a:rPr lang="en-US" sz="2400" dirty="0">
                <a:highlight>
                  <a:srgbClr val="FFFF00"/>
                </a:highlight>
              </a:rPr>
              <a:t>Loveisrespect.org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sz="2400" dirty="0"/>
              <a:t>Video: </a:t>
            </a:r>
            <a:r>
              <a:rPr lang="en-US" sz="2400" u="sng" dirty="0">
                <a:hlinkClick r:id="rId4"/>
              </a:rPr>
              <a:t>https://</a:t>
            </a:r>
            <a:r>
              <a:rPr lang="en-US" dirty="0">
                <a:hlinkClick r:id="rId4"/>
              </a:rPr>
              <a:t>binged</a:t>
            </a:r>
            <a:r>
              <a:rPr lang="en-US" sz="2400" u="sng" dirty="0">
                <a:hlinkClick r:id="rId4"/>
              </a:rPr>
              <a:t>.it/2BYRhY5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E79FB9-B178-4DAC-BF41-ECAB439DAAB2}"/>
              </a:ext>
            </a:extLst>
          </p:cNvPr>
          <p:cNvSpPr txBox="1"/>
          <p:nvPr/>
        </p:nvSpPr>
        <p:spPr>
          <a:xfrm>
            <a:off x="2436865" y="5634847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stayingaliveuk/201784720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46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B5BE9-0B60-42B7-97D6-842BA00C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Summary: Key factors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54AEE1C9-C682-4343-9EF8-6A2A19524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46212"/>
              </p:ext>
            </p:extLst>
          </p:nvPr>
        </p:nvGraphicFramePr>
        <p:xfrm>
          <a:off x="5603875" y="569343"/>
          <a:ext cx="5944657" cy="538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6255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BC736F-FD1E-4980-876D-E5C38773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8EE46-797C-45B8-8337-491B94E0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2239B-CAC5-4A35-9D4C-F12DF361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01" y="640080"/>
            <a:ext cx="4019429" cy="33393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*Questions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97C9-C797-4656-B70B-09F752A94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921" y="4315017"/>
            <a:ext cx="4015009" cy="1893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600">
                <a:solidFill>
                  <a:srgbClr val="FFFFFF"/>
                </a:solidFill>
              </a:rPr>
              <a:t>Thank You</a:t>
            </a:r>
          </a:p>
          <a:p>
            <a:pPr algn="r"/>
            <a:r>
              <a:rPr lang="en-US" sz="1600">
                <a:solidFill>
                  <a:srgbClr val="FFFFFF"/>
                </a:solidFill>
              </a:rPr>
              <a:t>The 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4CA735-62CB-4665-AA7D-4A259E3F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915B512-930A-40F0-82A6-4895B71A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57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49FA1-59C4-4268-9B24-547B44C1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CF24C-73F1-4020-AE93-1E001B0EC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American Psychiatric Association (2022). Diagnostic and statistical manual of mental disorders: Fifth edition: Text Revision: Trauma and stressor-related disorders. </a:t>
            </a:r>
            <a:r>
              <a:rPr lang="en-US" i="1" dirty="0"/>
              <a:t>American Psychiatric Association. </a:t>
            </a:r>
            <a:r>
              <a:rPr lang="en-US" dirty="0"/>
              <a:t>Retrieved from </a:t>
            </a:r>
            <a:r>
              <a:rPr lang="en-US" dirty="0">
                <a:hlinkClick r:id="rId2"/>
              </a:rPr>
              <a:t>http:dx.doi.org/10.1176/appi.books.9780890425596.dsm07</a:t>
            </a:r>
            <a:endParaRPr lang="en-US" dirty="0"/>
          </a:p>
          <a:p>
            <a:r>
              <a:rPr lang="en-US" dirty="0"/>
              <a:t>Bartlett, J.D., Griffin, J.L., Spinazzola, J., Fraser, J.G., </a:t>
            </a:r>
            <a:r>
              <a:rPr lang="en-US" dirty="0" err="1"/>
              <a:t>Noroña</a:t>
            </a:r>
            <a:r>
              <a:rPr lang="en-US" dirty="0"/>
              <a:t>, C.R., </a:t>
            </a:r>
            <a:r>
              <a:rPr lang="en-US" dirty="0" err="1"/>
              <a:t>Bodian</a:t>
            </a:r>
            <a:r>
              <a:rPr lang="en-US" dirty="0"/>
              <a:t>, R., Todd, M., </a:t>
            </a:r>
            <a:r>
              <a:rPr lang="en-US" dirty="0" err="1"/>
              <a:t>Motagna</a:t>
            </a:r>
            <a:r>
              <a:rPr lang="en-US" dirty="0"/>
              <a:t>, C., &amp; </a:t>
            </a:r>
            <a:r>
              <a:rPr lang="en-US" dirty="0" err="1"/>
              <a:t>Barto</a:t>
            </a:r>
            <a:r>
              <a:rPr lang="en-US" dirty="0"/>
              <a:t>, B. (2017). The impact of a statewide trauma-informed care initiative in child welfare on the well-being of children and youth with complex trauma. Children and Youth Services Review, 84, 110-117.</a:t>
            </a:r>
          </a:p>
          <a:p>
            <a:r>
              <a:rPr lang="en-US" dirty="0"/>
              <a:t>Blaustein, M. &amp; </a:t>
            </a:r>
            <a:r>
              <a:rPr lang="en-US" dirty="0" err="1"/>
              <a:t>Kinniburgh</a:t>
            </a:r>
            <a:r>
              <a:rPr lang="en-US" dirty="0"/>
              <a:t>, K. (2018).  Treating traumatic stress in children and adolescents: How to foster resilience through attachment, self-regulation, and competency, Second Edition.  New York: Guilford Press.</a:t>
            </a:r>
          </a:p>
          <a:p>
            <a:r>
              <a:rPr lang="en-US" dirty="0"/>
              <a:t>Cohen, J., Deblinger, E., &amp; </a:t>
            </a:r>
            <a:r>
              <a:rPr lang="en-US" dirty="0" err="1"/>
              <a:t>Mannarino</a:t>
            </a:r>
            <a:r>
              <a:rPr lang="en-US" dirty="0"/>
              <a:t>, A. (2016). Trauma-focused cognitive behavioral therapy for children and families. </a:t>
            </a:r>
            <a:r>
              <a:rPr lang="en-US" i="1" dirty="0"/>
              <a:t>Psychotherapy Research. </a:t>
            </a:r>
            <a:r>
              <a:rPr lang="en-US" dirty="0" err="1"/>
              <a:t>Doi</a:t>
            </a:r>
            <a:r>
              <a:rPr lang="en-US" dirty="0"/>
              <a:t>: 10.1080/10503307.2016.1208375</a:t>
            </a:r>
          </a:p>
          <a:p>
            <a:r>
              <a:rPr lang="en-US" dirty="0" err="1"/>
              <a:t>Hodgdon</a:t>
            </a:r>
            <a:r>
              <a:rPr lang="en-US" dirty="0"/>
              <a:t>, H., </a:t>
            </a:r>
            <a:r>
              <a:rPr lang="en-US" dirty="0" err="1"/>
              <a:t>Kinniburgh</a:t>
            </a:r>
            <a:r>
              <a:rPr lang="en-US" dirty="0"/>
              <a:t>, K., </a:t>
            </a:r>
            <a:r>
              <a:rPr lang="en-US" dirty="0" err="1"/>
              <a:t>Gabowitz</a:t>
            </a:r>
            <a:r>
              <a:rPr lang="en-US" dirty="0"/>
              <a:t>, D., Blaustein, M. &amp; Spinazzola, J. (2013).  Development and implementation of trauma-informed programming in residential schools using the ARC framework. Journal of Family Violence, 28, 679-692.</a:t>
            </a:r>
          </a:p>
          <a:p>
            <a:r>
              <a:rPr lang="en-US" dirty="0" err="1"/>
              <a:t>Kinniburgh</a:t>
            </a:r>
            <a:r>
              <a:rPr lang="en-US" dirty="0"/>
              <a:t>, K. &amp; Blaustein, M. (2009). Attachment, self-regulation, and competency (ARC): Applications of a components-based intervention model in residential settings. </a:t>
            </a:r>
            <a:r>
              <a:rPr lang="en-US" i="1" dirty="0"/>
              <a:t>The Trauma Center at Justice Resource Institute. </a:t>
            </a:r>
            <a:r>
              <a:rPr lang="en-US" dirty="0"/>
              <a:t>Retrieved from </a:t>
            </a:r>
            <a:r>
              <a:rPr lang="en-US" dirty="0">
                <a:hlinkClick r:id="rId3"/>
              </a:rPr>
              <a:t>www.nctsn.org</a:t>
            </a:r>
            <a:endParaRPr lang="en-US" dirty="0"/>
          </a:p>
          <a:p>
            <a:r>
              <a:rPr lang="en-US" dirty="0" err="1"/>
              <a:t>Kinniburgh</a:t>
            </a:r>
            <a:r>
              <a:rPr lang="en-US" dirty="0"/>
              <a:t>, K., Blaustein, M., Spinazzola, J., &amp; van der Kolk, B. (2005). Attachment, self-regulation, and competency: A comprehensive intervention framework for children with complex trauma. </a:t>
            </a:r>
            <a:r>
              <a:rPr lang="en-US" i="1" dirty="0"/>
              <a:t>Psychiatric Annals, 35</a:t>
            </a:r>
            <a:r>
              <a:rPr lang="en-US" dirty="0"/>
              <a:t>(5), 424-430. Retrieved from </a:t>
            </a:r>
            <a:r>
              <a:rPr lang="en-US" dirty="0">
                <a:hlinkClick r:id="rId3"/>
              </a:rPr>
              <a:t>www.nctsn.org</a:t>
            </a:r>
            <a:endParaRPr lang="en-US" dirty="0"/>
          </a:p>
          <a:p>
            <a:r>
              <a:rPr lang="en-US" dirty="0"/>
              <a:t>Purcell, W. (1996). The attachment-trauma complex. </a:t>
            </a:r>
            <a:r>
              <a:rPr lang="en-US" i="1" dirty="0"/>
              <a:t>The American Journal of Psychoanalysis, 56</a:t>
            </a:r>
            <a:r>
              <a:rPr lang="en-US" dirty="0"/>
              <a:t>(4), 435-446. Retrieved from ProQuest Central. </a:t>
            </a:r>
          </a:p>
          <a:p>
            <a:r>
              <a:rPr lang="en-US" dirty="0"/>
              <a:t>Simpson, J. A., &amp; Steven </a:t>
            </a:r>
            <a:r>
              <a:rPr lang="en-US" dirty="0" err="1"/>
              <a:t>Rholes</a:t>
            </a:r>
            <a:r>
              <a:rPr lang="en-US" dirty="0"/>
              <a:t>, W. (2017). Adult Attachment, Stress, and Romantic Relationships. Current opinion in psychology, 13, 19–24. https://doi.org/10.1016/j.copsyc.2016.04.006</a:t>
            </a:r>
          </a:p>
          <a:p>
            <a:r>
              <a:rPr lang="en-US" dirty="0" err="1"/>
              <a:t>Smyke</a:t>
            </a:r>
            <a:r>
              <a:rPr lang="en-US" dirty="0"/>
              <a:t>, A. &amp; Potter, D. (2011). Issues of attachment for young traumatized children and their caregivers.</a:t>
            </a:r>
            <a:r>
              <a:rPr lang="en-US" i="1" dirty="0"/>
              <a:t> The National Child Traumatic Stress Network.</a:t>
            </a:r>
            <a:r>
              <a:rPr lang="en-US" dirty="0"/>
              <a:t> Retrieved from </a:t>
            </a:r>
            <a:r>
              <a:rPr lang="en-US" dirty="0">
                <a:hlinkClick r:id="rId3"/>
              </a:rPr>
              <a:t>www.nctsn.org</a:t>
            </a:r>
            <a:endParaRPr lang="en-US" dirty="0"/>
          </a:p>
          <a:p>
            <a:r>
              <a:rPr lang="en-US" dirty="0"/>
              <a:t>The National Child Traumatic Stress Network. (2012). Core curriculum on childhood trauma: The 12 core concepts. </a:t>
            </a:r>
            <a:r>
              <a:rPr lang="en-US" i="1" dirty="0"/>
              <a:t>The National Child Traumatic Stress Network. </a:t>
            </a:r>
            <a:r>
              <a:rPr lang="en-US" dirty="0"/>
              <a:t>Retrieved from </a:t>
            </a:r>
            <a:r>
              <a:rPr lang="en-US" dirty="0">
                <a:hlinkClick r:id="rId3"/>
              </a:rPr>
              <a:t>www.nctsn.org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6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2">
            <a:extLst>
              <a:ext uri="{FF2B5EF4-FFF2-40B4-BE49-F238E27FC236}">
                <a16:creationId xmlns:a16="http://schemas.microsoft.com/office/drawing/2014/main" id="{CBDDD243-ED5F-4896-B18B-ABCF4B7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19E6BB3-DF2B-4751-97C5-B3DB949A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36351-E91D-4509-99AA-75DFDAB9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11819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Attachment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227C-A249-4DE4-8F1C-566126E25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9" y="643467"/>
            <a:ext cx="4750138" cy="3606798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 dirty="0"/>
              <a:t>Reactive Attachment Disorder (APA, 2022)</a:t>
            </a:r>
          </a:p>
          <a:p>
            <a:pPr lvl="1"/>
            <a:r>
              <a:rPr lang="en-US" sz="1700" dirty="0"/>
              <a:t>Consistent pattern of inhibited and emotionally withdrawn behavior towards adult caregivers</a:t>
            </a:r>
          </a:p>
          <a:p>
            <a:pPr lvl="2"/>
            <a:r>
              <a:rPr lang="en-US" sz="1700" dirty="0"/>
              <a:t>Rarely or minimally seeks or responds to comfort or care when distressed</a:t>
            </a:r>
          </a:p>
          <a:p>
            <a:pPr lvl="1"/>
            <a:r>
              <a:rPr lang="en-US" sz="1700" dirty="0"/>
              <a:t>Persistent social and emotional disturbance</a:t>
            </a:r>
          </a:p>
          <a:p>
            <a:pPr lvl="2"/>
            <a:r>
              <a:rPr lang="en-US" sz="1700" dirty="0"/>
              <a:t>Little ability to respond to others emotionally</a:t>
            </a:r>
          </a:p>
          <a:p>
            <a:pPr lvl="2"/>
            <a:r>
              <a:rPr lang="en-US" sz="1700" dirty="0"/>
              <a:t>Little positive affect</a:t>
            </a:r>
          </a:p>
          <a:p>
            <a:pPr lvl="2"/>
            <a:r>
              <a:rPr lang="en-US" sz="1700" dirty="0"/>
              <a:t>Periods of irritability, sadness, and fearfulness during unthreatening interactions with adults that are unable to be explained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23AD1E3-6DFE-4F3E-BE7A-9DB7CE8BE0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7734" y="1058342"/>
            <a:ext cx="4747090" cy="2777047"/>
          </a:xfrm>
          <a:prstGeom prst="rect">
            <a:avLst/>
          </a:prstGeom>
        </p:spPr>
      </p:pic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A61721DD-D110-44EE-82A7-D56AB687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85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E42AF-631A-43FC-8C9D-2FC017669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Attachment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4C6C5-9CB6-42AC-9C80-73A932EA1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1207698"/>
            <a:ext cx="4754880" cy="5101662"/>
          </a:xfrm>
        </p:spPr>
        <p:txBody>
          <a:bodyPr anchor="ctr">
            <a:normAutofit/>
          </a:bodyPr>
          <a:lstStyle/>
          <a:p>
            <a:r>
              <a:rPr lang="en-US" dirty="0"/>
              <a:t>Disinhibited Social Engagement Disorder (APA, 2022)</a:t>
            </a:r>
          </a:p>
          <a:p>
            <a:pPr lvl="1"/>
            <a:r>
              <a:rPr lang="en-US" dirty="0"/>
              <a:t>Pattern of behavior where child actively approaches and interacts with unfamiliar adults</a:t>
            </a:r>
          </a:p>
          <a:p>
            <a:pPr lvl="2"/>
            <a:r>
              <a:rPr lang="en-US" dirty="0"/>
              <a:t>Lack of fear in approaching and interacting with strangers</a:t>
            </a:r>
          </a:p>
          <a:p>
            <a:pPr lvl="2"/>
            <a:r>
              <a:rPr lang="en-US" dirty="0"/>
              <a:t>Overly familiar verbal or physical behaviors (not age/developmentally appropriate)</a:t>
            </a:r>
          </a:p>
          <a:p>
            <a:pPr lvl="2"/>
            <a:r>
              <a:rPr lang="en-US" dirty="0"/>
              <a:t>Lack of fear when without the caregiver</a:t>
            </a:r>
          </a:p>
          <a:p>
            <a:pPr lvl="2"/>
            <a:r>
              <a:rPr lang="en-US" dirty="0"/>
              <a:t>Fearless willingness to go with unfamiliar adults/strangers</a:t>
            </a:r>
          </a:p>
          <a:p>
            <a:pPr lvl="1"/>
            <a:r>
              <a:rPr lang="en-US" dirty="0"/>
              <a:t>Impulsive social behaviors and lack of attention and focus</a:t>
            </a:r>
          </a:p>
        </p:txBody>
      </p:sp>
      <p:pic>
        <p:nvPicPr>
          <p:cNvPr id="6" name="Content Placeholder 5" descr="A drawing of a person&#10;&#10;Description automatically generated">
            <a:extLst>
              <a:ext uri="{FF2B5EF4-FFF2-40B4-BE49-F238E27FC236}">
                <a16:creationId xmlns:a16="http://schemas.microsoft.com/office/drawing/2014/main" id="{28BE025E-C1EC-4425-864E-476CE8F875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8824" y="1846054"/>
            <a:ext cx="4028534" cy="4462672"/>
          </a:xfrm>
        </p:spPr>
      </p:pic>
    </p:spTree>
    <p:extLst>
      <p:ext uri="{BB962C8B-B14F-4D97-AF65-F5344CB8AC3E}">
        <p14:creationId xmlns:p14="http://schemas.microsoft.com/office/powerpoint/2010/main" val="16121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11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1742E31-B71D-4B24-AF72-388FFAAE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Attachment </a:t>
            </a:r>
            <a:r>
              <a:rPr lang="en-US" sz="2400" dirty="0"/>
              <a:t>(APA, 2022)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DB627E-C8BF-4292-8621-BA79605159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84016" y="2286000"/>
            <a:ext cx="5147284" cy="388620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71FB4-D8CA-4ADE-A612-9E079B875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1490" y="585216"/>
            <a:ext cx="3527043" cy="558698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Reactive Attachment Disorder and Disengaged Social Engagement Disorder</a:t>
            </a: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  <a:p>
            <a:pPr lvl="1"/>
            <a:r>
              <a:rPr lang="en-US" sz="2000">
                <a:solidFill>
                  <a:srgbClr val="FFFFFF"/>
                </a:solidFill>
              </a:rPr>
              <a:t>Experienced a pattern of extreme insufficient care</a:t>
            </a:r>
          </a:p>
          <a:p>
            <a:pPr lvl="2"/>
            <a:r>
              <a:rPr lang="en-US" sz="2000">
                <a:solidFill>
                  <a:srgbClr val="FFFFFF"/>
                </a:solidFill>
              </a:rPr>
              <a:t>Social Neglect – lack of comfort, stimulation, and affection</a:t>
            </a:r>
          </a:p>
          <a:p>
            <a:pPr lvl="2"/>
            <a:r>
              <a:rPr lang="en-US" sz="2000">
                <a:solidFill>
                  <a:srgbClr val="FFFFFF"/>
                </a:solidFill>
              </a:rPr>
              <a:t>Repeated changes of primary caregivers</a:t>
            </a:r>
          </a:p>
          <a:p>
            <a:pPr lvl="2"/>
            <a:r>
              <a:rPr lang="en-US" sz="2000">
                <a:solidFill>
                  <a:srgbClr val="FFFFFF"/>
                </a:solidFill>
              </a:rPr>
              <a:t>Placed in settings that limit opportunities to form healthy attachments</a:t>
            </a: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0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1C6B2-341C-4B3E-858D-FBE3524A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Attachment Classifications </a:t>
            </a:r>
            <a:r>
              <a:rPr lang="en-US" sz="2400" dirty="0">
                <a:solidFill>
                  <a:srgbClr val="FFFFFF"/>
                </a:solidFill>
              </a:rPr>
              <a:t>(</a:t>
            </a:r>
            <a:r>
              <a:rPr lang="en-US" sz="2400" dirty="0" err="1">
                <a:solidFill>
                  <a:srgbClr val="FFFFFF"/>
                </a:solidFill>
              </a:rPr>
              <a:t>Smyke</a:t>
            </a:r>
            <a:r>
              <a:rPr lang="en-US" sz="2400" dirty="0">
                <a:solidFill>
                  <a:srgbClr val="FFFFFF"/>
                </a:solidFill>
              </a:rPr>
              <a:t> &amp; Potter, 2011)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97CA6F48-9889-48F9-8225-8B8CF32CDF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031102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537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319E6BB3-DF2B-4751-97C5-B3DB949A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0964"/>
            <a:ext cx="8126819" cy="6878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6885C-FFFF-4038-8D89-48882EB9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11819"/>
            <a:ext cx="6510527" cy="14996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Why is attachment important </a:t>
            </a:r>
            <a:r>
              <a:rPr lang="en-US" sz="2700" dirty="0">
                <a:solidFill>
                  <a:srgbClr val="FFFFFF"/>
                </a:solidFill>
              </a:rPr>
              <a:t>(Bartlett et al, 2017; Blaustein &amp; </a:t>
            </a:r>
            <a:r>
              <a:rPr lang="en-US" sz="2700" dirty="0" err="1">
                <a:solidFill>
                  <a:srgbClr val="FFFFFF"/>
                </a:solidFill>
              </a:rPr>
              <a:t>Kinniburgh</a:t>
            </a:r>
            <a:r>
              <a:rPr lang="en-US" sz="2700" dirty="0">
                <a:solidFill>
                  <a:srgbClr val="FFFFFF"/>
                </a:solidFill>
              </a:rPr>
              <a:t>, 2018; </a:t>
            </a:r>
            <a:r>
              <a:rPr lang="en-US" sz="2700" dirty="0" err="1">
                <a:solidFill>
                  <a:srgbClr val="FFFFFF"/>
                </a:solidFill>
              </a:rPr>
              <a:t>Kinniburgh</a:t>
            </a:r>
            <a:r>
              <a:rPr lang="en-US" sz="2700" dirty="0">
                <a:solidFill>
                  <a:srgbClr val="FFFFFF"/>
                </a:solidFill>
              </a:rPr>
              <a:t> et al, 2005)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AB49-5AFE-4780-A31A-AE24A460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643467"/>
            <a:ext cx="6507471" cy="3606798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1. Context for all development to begin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2. Develop ways of thinking from experiences with others about themselves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3. Attachments keep humans alive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4. Attachments develop a sense of self as worthy and competent</a:t>
            </a:r>
          </a:p>
          <a:p>
            <a:r>
              <a:rPr lang="en-US" sz="2000" dirty="0">
                <a:solidFill>
                  <a:srgbClr val="FFFFFF"/>
                </a:solidFill>
              </a:rPr>
              <a:t>5. Attachments buffer the impacts of trauma</a:t>
            </a:r>
          </a:p>
          <a:p>
            <a:r>
              <a:rPr lang="en-US" sz="2000" dirty="0">
                <a:solidFill>
                  <a:srgbClr val="FFFFFF"/>
                </a:solidFill>
              </a:rPr>
              <a:t>6. Attachment builds the world as SAFE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A3B6E560-4614-4EB0-8388-4DFDA1EAA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7911" y="2604714"/>
            <a:ext cx="1648572" cy="16485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1721DD-D110-44EE-82A7-D56AB687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86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E08749FB-5801-45C8-BF7B-840E23F8A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DAA7C513-277B-4325-9779-116946C0D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11207835" cy="35119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20F6923-DC2F-4143-ACA0-519D0FE6C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150596"/>
            <a:ext cx="3248522" cy="221966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19B32C-704E-4A0B-BD7B-186B7051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150596"/>
            <a:ext cx="7794722" cy="2219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0AE89-B016-40B1-9A36-F5B49D55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301" y="4391025"/>
            <a:ext cx="7192110" cy="17388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30CA2-7C19-4E4D-936F-229FE8FAB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265" y="966217"/>
            <a:ext cx="9920901" cy="2545732"/>
          </a:xfrm>
        </p:spPr>
        <p:txBody>
          <a:bodyPr anchor="ctr">
            <a:normAutofit/>
          </a:bodyPr>
          <a:lstStyle/>
          <a:p>
            <a:r>
              <a:rPr lang="en-US" dirty="0"/>
              <a:t>Trauma (APA, 2022; Cohen et al, 2016) – When a person is exposed to actual or threatened death, serious injury, or sexual violence directly, by witnessing, by learning about the event, or having repeated exposure to details of event. </a:t>
            </a:r>
          </a:p>
        </p:txBody>
      </p:sp>
    </p:spTree>
    <p:extLst>
      <p:ext uri="{BB962C8B-B14F-4D97-AF65-F5344CB8AC3E}">
        <p14:creationId xmlns:p14="http://schemas.microsoft.com/office/powerpoint/2010/main" val="141023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AAC386-A18D-4525-AD1B-4D227ED3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E1AF4-DE22-4C18-B2B2-9CE7C6B6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643467"/>
            <a:ext cx="3473009" cy="5571066"/>
          </a:xfrm>
        </p:spPr>
        <p:txBody>
          <a:bodyPr>
            <a:normAutofit/>
          </a:bodyPr>
          <a:lstStyle/>
          <a:p>
            <a:r>
              <a:rPr lang="en-US" dirty="0"/>
              <a:t>Trauma impacts </a:t>
            </a:r>
            <a:r>
              <a:rPr lang="en-US" sz="2400" dirty="0"/>
              <a:t>(Cohen et al, 2016; </a:t>
            </a:r>
            <a:r>
              <a:rPr lang="en-US" sz="2400" dirty="0" err="1"/>
              <a:t>Hodgdon</a:t>
            </a:r>
            <a:r>
              <a:rPr lang="en-US" sz="2400" dirty="0"/>
              <a:t> et al, 2013)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4C4AD0-FE94-4E84-ACA6-CC5BF1A1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53463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B03C2E6-A158-46B1-8306-578561BEC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619693"/>
              </p:ext>
            </p:extLst>
          </p:nvPr>
        </p:nvGraphicFramePr>
        <p:xfrm>
          <a:off x="942975" y="933450"/>
          <a:ext cx="6596063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685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1795</Words>
  <Application>Microsoft Office PowerPoint</Application>
  <PresentationFormat>Widescreen</PresentationFormat>
  <Paragraphs>155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Tw Cen MT</vt:lpstr>
      <vt:lpstr>Tw Cen MT Condensed</vt:lpstr>
      <vt:lpstr>Wingdings 3</vt:lpstr>
      <vt:lpstr>Integral</vt:lpstr>
      <vt:lpstr>Trauma Informed care:  Supporting Healthy Attachments </vt:lpstr>
      <vt:lpstr>Attachments and Relationships</vt:lpstr>
      <vt:lpstr>Attachment</vt:lpstr>
      <vt:lpstr>Attachment</vt:lpstr>
      <vt:lpstr>Attachment (APA, 2022)</vt:lpstr>
      <vt:lpstr>Attachment Classifications (Smyke &amp; Potter, 2011)</vt:lpstr>
      <vt:lpstr>Why is attachment important (Bartlett et al, 2017; Blaustein &amp; Kinniburgh, 2018; Kinniburgh et al, 2005)</vt:lpstr>
      <vt:lpstr>Trauma</vt:lpstr>
      <vt:lpstr>Trauma impacts (Cohen et al, 2016; Hodgdon et al, 2013)</vt:lpstr>
      <vt:lpstr>Trauma: Core Concepts (National Child Traumatic Stress Center, 2012)</vt:lpstr>
      <vt:lpstr>Trauma: Core Concepts CONt.</vt:lpstr>
      <vt:lpstr>The Attachment trauma complex (Purcell 1996; Smyke &amp; Potter, 2011)</vt:lpstr>
      <vt:lpstr>Caregiver attachment behaviors</vt:lpstr>
      <vt:lpstr>Rebuilding attachments</vt:lpstr>
      <vt:lpstr>Building blocks: arc (Kinniburgh &amp; blaustein, 2009)</vt:lpstr>
      <vt:lpstr>Building blocks: arc (Kinniburgh &amp; blaustein, 2009)</vt:lpstr>
      <vt:lpstr>Building blocks: arc (Kinniburgh &amp; blaustein, 2009)</vt:lpstr>
      <vt:lpstr>Building blocks: arc (Kinniburgh &amp; blaustein, 2009)</vt:lpstr>
      <vt:lpstr>Building blocks: arc (Kinniburgh &amp; blaustein, 2009)</vt:lpstr>
      <vt:lpstr>Summary: Key factors</vt:lpstr>
      <vt:lpstr>*Questions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Informed care:  Building Healthy Attachments and safety</dc:title>
  <dc:creator>Marsha Chase</dc:creator>
  <cp:lastModifiedBy>Marsha Chase</cp:lastModifiedBy>
  <cp:revision>2</cp:revision>
  <dcterms:created xsi:type="dcterms:W3CDTF">2019-08-12T02:00:23Z</dcterms:created>
  <dcterms:modified xsi:type="dcterms:W3CDTF">2023-01-18T16:53:39Z</dcterms:modified>
</cp:coreProperties>
</file>